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40895E-97FA-4904-9B7B-EB8233249B49}" v="29" dt="2022-09-22T04:15:05.9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tter Wolfgang" userId="1c2c064b-11cf-45bd-b4d1-847bf89a4840" providerId="ADAL" clId="{CE40895E-97FA-4904-9B7B-EB8233249B49}"/>
    <pc:docChg chg="undo custSel addSld modSld modMainMaster">
      <pc:chgData name="Zotter Wolfgang" userId="1c2c064b-11cf-45bd-b4d1-847bf89a4840" providerId="ADAL" clId="{CE40895E-97FA-4904-9B7B-EB8233249B49}" dt="2022-09-22T04:15:31.334" v="2113" actId="14100"/>
      <pc:docMkLst>
        <pc:docMk/>
      </pc:docMkLst>
      <pc:sldChg chg="modSp mod">
        <pc:chgData name="Zotter Wolfgang" userId="1c2c064b-11cf-45bd-b4d1-847bf89a4840" providerId="ADAL" clId="{CE40895E-97FA-4904-9B7B-EB8233249B49}" dt="2022-09-22T03:33:52.719" v="382" actId="790"/>
        <pc:sldMkLst>
          <pc:docMk/>
          <pc:sldMk cId="3204354357" sldId="256"/>
        </pc:sldMkLst>
        <pc:spChg chg="mod">
          <ac:chgData name="Zotter Wolfgang" userId="1c2c064b-11cf-45bd-b4d1-847bf89a4840" providerId="ADAL" clId="{CE40895E-97FA-4904-9B7B-EB8233249B49}" dt="2022-09-22T03:33:52.719" v="382" actId="790"/>
          <ac:spMkLst>
            <pc:docMk/>
            <pc:sldMk cId="3204354357" sldId="256"/>
            <ac:spMk id="3" creationId="{73CAB615-6EC8-7E22-7719-25269AE1C2A9}"/>
          </ac:spMkLst>
        </pc:spChg>
      </pc:sldChg>
      <pc:sldChg chg="delSp modSp mod">
        <pc:chgData name="Zotter Wolfgang" userId="1c2c064b-11cf-45bd-b4d1-847bf89a4840" providerId="ADAL" clId="{CE40895E-97FA-4904-9B7B-EB8233249B49}" dt="2022-09-22T04:09:32.957" v="2065" actId="478"/>
        <pc:sldMkLst>
          <pc:docMk/>
          <pc:sldMk cId="2558792951" sldId="259"/>
        </pc:sldMkLst>
        <pc:spChg chg="mod">
          <ac:chgData name="Zotter Wolfgang" userId="1c2c064b-11cf-45bd-b4d1-847bf89a4840" providerId="ADAL" clId="{CE40895E-97FA-4904-9B7B-EB8233249B49}" dt="2022-09-22T04:09:29.513" v="2064" actId="1076"/>
          <ac:spMkLst>
            <pc:docMk/>
            <pc:sldMk cId="2558792951" sldId="259"/>
            <ac:spMk id="12" creationId="{921DBA62-33FB-4178-829F-CBF0626D2DBB}"/>
          </ac:spMkLst>
        </pc:spChg>
        <pc:spChg chg="del">
          <ac:chgData name="Zotter Wolfgang" userId="1c2c064b-11cf-45bd-b4d1-847bf89a4840" providerId="ADAL" clId="{CE40895E-97FA-4904-9B7B-EB8233249B49}" dt="2022-09-22T04:09:32.957" v="2065" actId="478"/>
          <ac:spMkLst>
            <pc:docMk/>
            <pc:sldMk cId="2558792951" sldId="259"/>
            <ac:spMk id="16" creationId="{845D40AC-4000-F47C-A574-010465F64B50}"/>
          </ac:spMkLst>
        </pc:spChg>
      </pc:sldChg>
      <pc:sldChg chg="addSp delSp modSp mod">
        <pc:chgData name="Zotter Wolfgang" userId="1c2c064b-11cf-45bd-b4d1-847bf89a4840" providerId="ADAL" clId="{CE40895E-97FA-4904-9B7B-EB8233249B49}" dt="2022-09-22T04:09:37.954" v="2066" actId="478"/>
        <pc:sldMkLst>
          <pc:docMk/>
          <pc:sldMk cId="3778924614" sldId="260"/>
        </pc:sldMkLst>
        <pc:spChg chg="mod">
          <ac:chgData name="Zotter Wolfgang" userId="1c2c064b-11cf-45bd-b4d1-847bf89a4840" providerId="ADAL" clId="{CE40895E-97FA-4904-9B7B-EB8233249B49}" dt="2022-09-22T03:26:18.593" v="0" actId="790"/>
          <ac:spMkLst>
            <pc:docMk/>
            <pc:sldMk cId="3778924614" sldId="260"/>
            <ac:spMk id="2" creationId="{42DFB7DA-9990-2C8D-1BD1-779BDF81AA51}"/>
          </ac:spMkLst>
        </pc:spChg>
        <pc:spChg chg="mod ord">
          <ac:chgData name="Zotter Wolfgang" userId="1c2c064b-11cf-45bd-b4d1-847bf89a4840" providerId="ADAL" clId="{CE40895E-97FA-4904-9B7B-EB8233249B49}" dt="2022-09-22T03:29:42.771" v="47" actId="167"/>
          <ac:spMkLst>
            <pc:docMk/>
            <pc:sldMk cId="3778924614" sldId="260"/>
            <ac:spMk id="3" creationId="{B77FC818-4023-0648-58D6-7E059DC5CE4B}"/>
          </ac:spMkLst>
        </pc:spChg>
        <pc:spChg chg="del">
          <ac:chgData name="Zotter Wolfgang" userId="1c2c064b-11cf-45bd-b4d1-847bf89a4840" providerId="ADAL" clId="{CE40895E-97FA-4904-9B7B-EB8233249B49}" dt="2022-09-22T04:09:37.954" v="2066" actId="478"/>
          <ac:spMkLst>
            <pc:docMk/>
            <pc:sldMk cId="3778924614" sldId="260"/>
            <ac:spMk id="4" creationId="{1C40C8FA-E794-325A-A57A-AAE1D2A8C9EE}"/>
          </ac:spMkLst>
        </pc:spChg>
        <pc:spChg chg="add mod">
          <ac:chgData name="Zotter Wolfgang" userId="1c2c064b-11cf-45bd-b4d1-847bf89a4840" providerId="ADAL" clId="{CE40895E-97FA-4904-9B7B-EB8233249B49}" dt="2022-09-22T03:27:57.229" v="31" actId="20577"/>
          <ac:spMkLst>
            <pc:docMk/>
            <pc:sldMk cId="3778924614" sldId="260"/>
            <ac:spMk id="6" creationId="{1FF76BB7-B938-662C-5933-C2FB1536A66B}"/>
          </ac:spMkLst>
        </pc:spChg>
        <pc:spChg chg="add mod">
          <ac:chgData name="Zotter Wolfgang" userId="1c2c064b-11cf-45bd-b4d1-847bf89a4840" providerId="ADAL" clId="{CE40895E-97FA-4904-9B7B-EB8233249B49}" dt="2022-09-22T03:28:03.918" v="34" actId="20577"/>
          <ac:spMkLst>
            <pc:docMk/>
            <pc:sldMk cId="3778924614" sldId="260"/>
            <ac:spMk id="7" creationId="{B5ADF21C-0853-D80C-5D1B-AB6586E10D0E}"/>
          </ac:spMkLst>
        </pc:spChg>
        <pc:picChg chg="add mod">
          <ac:chgData name="Zotter Wolfgang" userId="1c2c064b-11cf-45bd-b4d1-847bf89a4840" providerId="ADAL" clId="{CE40895E-97FA-4904-9B7B-EB8233249B49}" dt="2022-09-22T03:28:53.493" v="39" actId="1037"/>
          <ac:picMkLst>
            <pc:docMk/>
            <pc:sldMk cId="3778924614" sldId="260"/>
            <ac:picMk id="5" creationId="{0E1ACDD1-6016-4DD5-B120-E302E2AF65DA}"/>
          </ac:picMkLst>
        </pc:picChg>
        <pc:picChg chg="add mod ord">
          <ac:chgData name="Zotter Wolfgang" userId="1c2c064b-11cf-45bd-b4d1-847bf89a4840" providerId="ADAL" clId="{CE40895E-97FA-4904-9B7B-EB8233249B49}" dt="2022-09-22T03:29:45.557" v="51" actId="1037"/>
          <ac:picMkLst>
            <pc:docMk/>
            <pc:sldMk cId="3778924614" sldId="260"/>
            <ac:picMk id="9" creationId="{E81DE57D-9E03-A63D-62EA-94927CDD6E5E}"/>
          </ac:picMkLst>
        </pc:picChg>
      </pc:sldChg>
      <pc:sldChg chg="addSp modSp new mod">
        <pc:chgData name="Zotter Wolfgang" userId="1c2c064b-11cf-45bd-b4d1-847bf89a4840" providerId="ADAL" clId="{CE40895E-97FA-4904-9B7B-EB8233249B49}" dt="2022-09-22T03:34:02.003" v="384" actId="20577"/>
        <pc:sldMkLst>
          <pc:docMk/>
          <pc:sldMk cId="2151385740" sldId="261"/>
        </pc:sldMkLst>
        <pc:spChg chg="mod">
          <ac:chgData name="Zotter Wolfgang" userId="1c2c064b-11cf-45bd-b4d1-847bf89a4840" providerId="ADAL" clId="{CE40895E-97FA-4904-9B7B-EB8233249B49}" dt="2022-09-22T03:33:42.040" v="381" actId="790"/>
          <ac:spMkLst>
            <pc:docMk/>
            <pc:sldMk cId="2151385740" sldId="261"/>
            <ac:spMk id="2" creationId="{DDE9D35F-BFF2-6CBE-396A-96C92EB6A8DB}"/>
          </ac:spMkLst>
        </pc:spChg>
        <pc:spChg chg="mod">
          <ac:chgData name="Zotter Wolfgang" userId="1c2c064b-11cf-45bd-b4d1-847bf89a4840" providerId="ADAL" clId="{CE40895E-97FA-4904-9B7B-EB8233249B49}" dt="2022-09-22T03:34:02.003" v="384" actId="20577"/>
          <ac:spMkLst>
            <pc:docMk/>
            <pc:sldMk cId="2151385740" sldId="261"/>
            <ac:spMk id="3" creationId="{C607CBB3-7752-E02C-8CF7-EF907E41D579}"/>
          </ac:spMkLst>
        </pc:spChg>
        <pc:graphicFrameChg chg="add mod modGraphic">
          <ac:chgData name="Zotter Wolfgang" userId="1c2c064b-11cf-45bd-b4d1-847bf89a4840" providerId="ADAL" clId="{CE40895E-97FA-4904-9B7B-EB8233249B49}" dt="2022-09-22T03:33:59.832" v="383" actId="790"/>
          <ac:graphicFrameMkLst>
            <pc:docMk/>
            <pc:sldMk cId="2151385740" sldId="261"/>
            <ac:graphicFrameMk id="4" creationId="{08265B33-284E-F794-06D3-9CB9EAF9A9DB}"/>
          </ac:graphicFrameMkLst>
        </pc:graphicFrameChg>
      </pc:sldChg>
      <pc:sldChg chg="addSp delSp modSp new mod">
        <pc:chgData name="Zotter Wolfgang" userId="1c2c064b-11cf-45bd-b4d1-847bf89a4840" providerId="ADAL" clId="{CE40895E-97FA-4904-9B7B-EB8233249B49}" dt="2022-09-22T03:35:52.838" v="477" actId="1076"/>
        <pc:sldMkLst>
          <pc:docMk/>
          <pc:sldMk cId="1882741226" sldId="262"/>
        </pc:sldMkLst>
        <pc:spChg chg="mod">
          <ac:chgData name="Zotter Wolfgang" userId="1c2c064b-11cf-45bd-b4d1-847bf89a4840" providerId="ADAL" clId="{CE40895E-97FA-4904-9B7B-EB8233249B49}" dt="2022-09-22T03:34:39.214" v="404" actId="790"/>
          <ac:spMkLst>
            <pc:docMk/>
            <pc:sldMk cId="1882741226" sldId="262"/>
            <ac:spMk id="2" creationId="{6BA3A07F-2FDC-1956-8D60-53210DD47334}"/>
          </ac:spMkLst>
        </pc:spChg>
        <pc:spChg chg="mod">
          <ac:chgData name="Zotter Wolfgang" userId="1c2c064b-11cf-45bd-b4d1-847bf89a4840" providerId="ADAL" clId="{CE40895E-97FA-4904-9B7B-EB8233249B49}" dt="2022-09-22T03:34:58.295" v="448" actId="113"/>
          <ac:spMkLst>
            <pc:docMk/>
            <pc:sldMk cId="1882741226" sldId="262"/>
            <ac:spMk id="3" creationId="{95C665FD-766D-06AC-2855-DDF64E0EA31F}"/>
          </ac:spMkLst>
        </pc:spChg>
        <pc:spChg chg="add mod">
          <ac:chgData name="Zotter Wolfgang" userId="1c2c064b-11cf-45bd-b4d1-847bf89a4840" providerId="ADAL" clId="{CE40895E-97FA-4904-9B7B-EB8233249B49}" dt="2022-09-22T03:35:31.640" v="457" actId="164"/>
          <ac:spMkLst>
            <pc:docMk/>
            <pc:sldMk cId="1882741226" sldId="262"/>
            <ac:spMk id="4" creationId="{76C1F5B4-0F5B-D842-F0B2-A5F95D8BCDC9}"/>
          </ac:spMkLst>
        </pc:spChg>
        <pc:spChg chg="add mod">
          <ac:chgData name="Zotter Wolfgang" userId="1c2c064b-11cf-45bd-b4d1-847bf89a4840" providerId="ADAL" clId="{CE40895E-97FA-4904-9B7B-EB8233249B49}" dt="2022-09-22T03:35:31.640" v="457" actId="164"/>
          <ac:spMkLst>
            <pc:docMk/>
            <pc:sldMk cId="1882741226" sldId="262"/>
            <ac:spMk id="5" creationId="{709647FA-2943-6AFE-3A1B-E3443806342B}"/>
          </ac:spMkLst>
        </pc:spChg>
        <pc:spChg chg="add mod">
          <ac:chgData name="Zotter Wolfgang" userId="1c2c064b-11cf-45bd-b4d1-847bf89a4840" providerId="ADAL" clId="{CE40895E-97FA-4904-9B7B-EB8233249B49}" dt="2022-09-22T03:35:31.640" v="457" actId="164"/>
          <ac:spMkLst>
            <pc:docMk/>
            <pc:sldMk cId="1882741226" sldId="262"/>
            <ac:spMk id="6" creationId="{F3907E6E-0FA0-30AB-F9E5-83663D93AE21}"/>
          </ac:spMkLst>
        </pc:spChg>
        <pc:spChg chg="add mod">
          <ac:chgData name="Zotter Wolfgang" userId="1c2c064b-11cf-45bd-b4d1-847bf89a4840" providerId="ADAL" clId="{CE40895E-97FA-4904-9B7B-EB8233249B49}" dt="2022-09-22T03:35:31.640" v="457" actId="164"/>
          <ac:spMkLst>
            <pc:docMk/>
            <pc:sldMk cId="1882741226" sldId="262"/>
            <ac:spMk id="7" creationId="{F5E902E7-69F2-99F5-424B-BAAAAAF7BFE1}"/>
          </ac:spMkLst>
        </pc:spChg>
        <pc:spChg chg="add mod">
          <ac:chgData name="Zotter Wolfgang" userId="1c2c064b-11cf-45bd-b4d1-847bf89a4840" providerId="ADAL" clId="{CE40895E-97FA-4904-9B7B-EB8233249B49}" dt="2022-09-22T03:35:31.640" v="457" actId="164"/>
          <ac:spMkLst>
            <pc:docMk/>
            <pc:sldMk cId="1882741226" sldId="262"/>
            <ac:spMk id="8" creationId="{075E8448-B766-C1EA-AF83-645A1A6577B0}"/>
          </ac:spMkLst>
        </pc:spChg>
        <pc:spChg chg="add mod">
          <ac:chgData name="Zotter Wolfgang" userId="1c2c064b-11cf-45bd-b4d1-847bf89a4840" providerId="ADAL" clId="{CE40895E-97FA-4904-9B7B-EB8233249B49}" dt="2022-09-22T03:35:31.640" v="457" actId="164"/>
          <ac:spMkLst>
            <pc:docMk/>
            <pc:sldMk cId="1882741226" sldId="262"/>
            <ac:spMk id="9" creationId="{C5F114B5-020E-2768-7F67-5F058E0903AC}"/>
          </ac:spMkLst>
        </pc:spChg>
        <pc:spChg chg="add mod">
          <ac:chgData name="Zotter Wolfgang" userId="1c2c064b-11cf-45bd-b4d1-847bf89a4840" providerId="ADAL" clId="{CE40895E-97FA-4904-9B7B-EB8233249B49}" dt="2022-09-22T03:35:31.640" v="457" actId="164"/>
          <ac:spMkLst>
            <pc:docMk/>
            <pc:sldMk cId="1882741226" sldId="262"/>
            <ac:spMk id="10" creationId="{F272190E-B08E-EA82-035F-F19D736E66ED}"/>
          </ac:spMkLst>
        </pc:spChg>
        <pc:spChg chg="add mod">
          <ac:chgData name="Zotter Wolfgang" userId="1c2c064b-11cf-45bd-b4d1-847bf89a4840" providerId="ADAL" clId="{CE40895E-97FA-4904-9B7B-EB8233249B49}" dt="2022-09-22T03:35:31.640" v="457" actId="164"/>
          <ac:spMkLst>
            <pc:docMk/>
            <pc:sldMk cId="1882741226" sldId="262"/>
            <ac:spMk id="11" creationId="{BAA9BA2C-7A8A-B95D-B90E-FF47B7DB8A1E}"/>
          </ac:spMkLst>
        </pc:spChg>
        <pc:spChg chg="add del mod">
          <ac:chgData name="Zotter Wolfgang" userId="1c2c064b-11cf-45bd-b4d1-847bf89a4840" providerId="ADAL" clId="{CE40895E-97FA-4904-9B7B-EB8233249B49}" dt="2022-09-22T03:35:16.047" v="453" actId="478"/>
          <ac:spMkLst>
            <pc:docMk/>
            <pc:sldMk cId="1882741226" sldId="262"/>
            <ac:spMk id="12" creationId="{682194C7-19FD-10DF-99F7-2F8C24246D8F}"/>
          </ac:spMkLst>
        </pc:spChg>
        <pc:spChg chg="add mod">
          <ac:chgData name="Zotter Wolfgang" userId="1c2c064b-11cf-45bd-b4d1-847bf89a4840" providerId="ADAL" clId="{CE40895E-97FA-4904-9B7B-EB8233249B49}" dt="2022-09-22T03:35:48.154" v="476" actId="14100"/>
          <ac:spMkLst>
            <pc:docMk/>
            <pc:sldMk cId="1882741226" sldId="262"/>
            <ac:spMk id="14" creationId="{05076310-D041-8BED-61F8-8108D7F6155F}"/>
          </ac:spMkLst>
        </pc:spChg>
        <pc:grpChg chg="add mod">
          <ac:chgData name="Zotter Wolfgang" userId="1c2c064b-11cf-45bd-b4d1-847bf89a4840" providerId="ADAL" clId="{CE40895E-97FA-4904-9B7B-EB8233249B49}" dt="2022-09-22T03:35:52.838" v="477" actId="1076"/>
          <ac:grpSpMkLst>
            <pc:docMk/>
            <pc:sldMk cId="1882741226" sldId="262"/>
            <ac:grpSpMk id="13" creationId="{A221F0A4-0EA3-08F8-730C-A3227FE7C462}"/>
          </ac:grpSpMkLst>
        </pc:grpChg>
      </pc:sldChg>
      <pc:sldChg chg="modSp new mod">
        <pc:chgData name="Zotter Wolfgang" userId="1c2c064b-11cf-45bd-b4d1-847bf89a4840" providerId="ADAL" clId="{CE40895E-97FA-4904-9B7B-EB8233249B49}" dt="2022-09-22T03:39:36.055" v="910" actId="20577"/>
        <pc:sldMkLst>
          <pc:docMk/>
          <pc:sldMk cId="2306092523" sldId="263"/>
        </pc:sldMkLst>
        <pc:spChg chg="mod">
          <ac:chgData name="Zotter Wolfgang" userId="1c2c064b-11cf-45bd-b4d1-847bf89a4840" providerId="ADAL" clId="{CE40895E-97FA-4904-9B7B-EB8233249B49}" dt="2022-09-22T03:36:08.854" v="506" actId="20577"/>
          <ac:spMkLst>
            <pc:docMk/>
            <pc:sldMk cId="2306092523" sldId="263"/>
            <ac:spMk id="2" creationId="{12C799BC-772F-7023-17FF-2C0F7CB8AEEE}"/>
          </ac:spMkLst>
        </pc:spChg>
        <pc:spChg chg="mod">
          <ac:chgData name="Zotter Wolfgang" userId="1c2c064b-11cf-45bd-b4d1-847bf89a4840" providerId="ADAL" clId="{CE40895E-97FA-4904-9B7B-EB8233249B49}" dt="2022-09-22T03:39:36.055" v="910" actId="20577"/>
          <ac:spMkLst>
            <pc:docMk/>
            <pc:sldMk cId="2306092523" sldId="263"/>
            <ac:spMk id="3" creationId="{22D58646-AD7D-37E0-EE45-37FBBD012A4A}"/>
          </ac:spMkLst>
        </pc:spChg>
      </pc:sldChg>
      <pc:sldChg chg="addSp modSp new mod">
        <pc:chgData name="Zotter Wolfgang" userId="1c2c064b-11cf-45bd-b4d1-847bf89a4840" providerId="ADAL" clId="{CE40895E-97FA-4904-9B7B-EB8233249B49}" dt="2022-09-22T03:44:51.901" v="1336" actId="114"/>
        <pc:sldMkLst>
          <pc:docMk/>
          <pc:sldMk cId="2180251977" sldId="264"/>
        </pc:sldMkLst>
        <pc:spChg chg="mod">
          <ac:chgData name="Zotter Wolfgang" userId="1c2c064b-11cf-45bd-b4d1-847bf89a4840" providerId="ADAL" clId="{CE40895E-97FA-4904-9B7B-EB8233249B49}" dt="2022-09-22T03:41:24.877" v="1170" actId="790"/>
          <ac:spMkLst>
            <pc:docMk/>
            <pc:sldMk cId="2180251977" sldId="264"/>
            <ac:spMk id="2" creationId="{FA1C86B8-4DD5-76B0-6589-EFAC6802CC03}"/>
          </ac:spMkLst>
        </pc:spChg>
        <pc:spChg chg="mod">
          <ac:chgData name="Zotter Wolfgang" userId="1c2c064b-11cf-45bd-b4d1-847bf89a4840" providerId="ADAL" clId="{CE40895E-97FA-4904-9B7B-EB8233249B49}" dt="2022-09-22T03:44:51.901" v="1336" actId="114"/>
          <ac:spMkLst>
            <pc:docMk/>
            <pc:sldMk cId="2180251977" sldId="264"/>
            <ac:spMk id="3" creationId="{BFC9D8B6-4DDD-CCD0-118F-50D3A34E7B02}"/>
          </ac:spMkLst>
        </pc:spChg>
        <pc:graphicFrameChg chg="add mod modGraphic">
          <ac:chgData name="Zotter Wolfgang" userId="1c2c064b-11cf-45bd-b4d1-847bf89a4840" providerId="ADAL" clId="{CE40895E-97FA-4904-9B7B-EB8233249B49}" dt="2022-09-22T03:44:32.956" v="1305" actId="6549"/>
          <ac:graphicFrameMkLst>
            <pc:docMk/>
            <pc:sldMk cId="2180251977" sldId="264"/>
            <ac:graphicFrameMk id="6" creationId="{212F20E8-E94E-CD50-7208-A318A17B5D6C}"/>
          </ac:graphicFrameMkLst>
        </pc:graphicFrameChg>
        <pc:picChg chg="add mod">
          <ac:chgData name="Zotter Wolfgang" userId="1c2c064b-11cf-45bd-b4d1-847bf89a4840" providerId="ADAL" clId="{CE40895E-97FA-4904-9B7B-EB8233249B49}" dt="2022-09-22T03:43:55.393" v="1268" actId="1076"/>
          <ac:picMkLst>
            <pc:docMk/>
            <pc:sldMk cId="2180251977" sldId="264"/>
            <ac:picMk id="5" creationId="{BE7B4761-3127-503C-A1AE-E729F60FDF53}"/>
          </ac:picMkLst>
        </pc:picChg>
      </pc:sldChg>
      <pc:sldChg chg="addSp delSp modSp add mod">
        <pc:chgData name="Zotter Wolfgang" userId="1c2c064b-11cf-45bd-b4d1-847bf89a4840" providerId="ADAL" clId="{CE40895E-97FA-4904-9B7B-EB8233249B49}" dt="2022-09-22T03:50:29.316" v="1784" actId="14100"/>
        <pc:sldMkLst>
          <pc:docMk/>
          <pc:sldMk cId="612481009" sldId="265"/>
        </pc:sldMkLst>
        <pc:spChg chg="mod">
          <ac:chgData name="Zotter Wolfgang" userId="1c2c064b-11cf-45bd-b4d1-847bf89a4840" providerId="ADAL" clId="{CE40895E-97FA-4904-9B7B-EB8233249B49}" dt="2022-09-22T03:45:16.214" v="1379" actId="20577"/>
          <ac:spMkLst>
            <pc:docMk/>
            <pc:sldMk cId="612481009" sldId="265"/>
            <ac:spMk id="2" creationId="{FA1C86B8-4DD5-76B0-6589-EFAC6802CC03}"/>
          </ac:spMkLst>
        </pc:spChg>
        <pc:spChg chg="mod">
          <ac:chgData name="Zotter Wolfgang" userId="1c2c064b-11cf-45bd-b4d1-847bf89a4840" providerId="ADAL" clId="{CE40895E-97FA-4904-9B7B-EB8233249B49}" dt="2022-09-22T03:46:00.861" v="1531" actId="20577"/>
          <ac:spMkLst>
            <pc:docMk/>
            <pc:sldMk cId="612481009" sldId="265"/>
            <ac:spMk id="3" creationId="{BFC9D8B6-4DDD-CCD0-118F-50D3A34E7B02}"/>
          </ac:spMkLst>
        </pc:spChg>
        <pc:graphicFrameChg chg="mod modGraphic">
          <ac:chgData name="Zotter Wolfgang" userId="1c2c064b-11cf-45bd-b4d1-847bf89a4840" providerId="ADAL" clId="{CE40895E-97FA-4904-9B7B-EB8233249B49}" dt="2022-09-22T03:48:56.013" v="1775" actId="14100"/>
          <ac:graphicFrameMkLst>
            <pc:docMk/>
            <pc:sldMk cId="612481009" sldId="265"/>
            <ac:graphicFrameMk id="6" creationId="{212F20E8-E94E-CD50-7208-A318A17B5D6C}"/>
          </ac:graphicFrameMkLst>
        </pc:graphicFrameChg>
        <pc:picChg chg="del">
          <ac:chgData name="Zotter Wolfgang" userId="1c2c064b-11cf-45bd-b4d1-847bf89a4840" providerId="ADAL" clId="{CE40895E-97FA-4904-9B7B-EB8233249B49}" dt="2022-09-22T03:50:13.332" v="1777" actId="478"/>
          <ac:picMkLst>
            <pc:docMk/>
            <pc:sldMk cId="612481009" sldId="265"/>
            <ac:picMk id="5" creationId="{BE7B4761-3127-503C-A1AE-E729F60FDF53}"/>
          </ac:picMkLst>
        </pc:picChg>
        <pc:picChg chg="add mod ord">
          <ac:chgData name="Zotter Wolfgang" userId="1c2c064b-11cf-45bd-b4d1-847bf89a4840" providerId="ADAL" clId="{CE40895E-97FA-4904-9B7B-EB8233249B49}" dt="2022-09-22T03:50:29.316" v="1784" actId="14100"/>
          <ac:picMkLst>
            <pc:docMk/>
            <pc:sldMk cId="612481009" sldId="265"/>
            <ac:picMk id="7" creationId="{B852D67E-1144-27E6-AA91-506F6A56DA7B}"/>
          </ac:picMkLst>
        </pc:picChg>
      </pc:sldChg>
      <pc:sldChg chg="addSp modSp new mod">
        <pc:chgData name="Zotter Wolfgang" userId="1c2c064b-11cf-45bd-b4d1-847bf89a4840" providerId="ADAL" clId="{CE40895E-97FA-4904-9B7B-EB8233249B49}" dt="2022-09-22T04:15:31.334" v="2113" actId="14100"/>
        <pc:sldMkLst>
          <pc:docMk/>
          <pc:sldMk cId="1433657210" sldId="266"/>
        </pc:sldMkLst>
        <pc:spChg chg="mod">
          <ac:chgData name="Zotter Wolfgang" userId="1c2c064b-11cf-45bd-b4d1-847bf89a4840" providerId="ADAL" clId="{CE40895E-97FA-4904-9B7B-EB8233249B49}" dt="2022-09-22T03:52:03.846" v="1974" actId="790"/>
          <ac:spMkLst>
            <pc:docMk/>
            <pc:sldMk cId="1433657210" sldId="266"/>
            <ac:spMk id="2" creationId="{7E966B3B-6F60-203C-7B20-B9BA4F6A2E43}"/>
          </ac:spMkLst>
        </pc:spChg>
        <pc:spChg chg="mod">
          <ac:chgData name="Zotter Wolfgang" userId="1c2c064b-11cf-45bd-b4d1-847bf89a4840" providerId="ADAL" clId="{CE40895E-97FA-4904-9B7B-EB8233249B49}" dt="2022-09-22T03:52:00.691" v="1973" actId="790"/>
          <ac:spMkLst>
            <pc:docMk/>
            <pc:sldMk cId="1433657210" sldId="266"/>
            <ac:spMk id="3" creationId="{1DBA7700-CF0E-A9ED-D527-4E0F5B49E185}"/>
          </ac:spMkLst>
        </pc:spChg>
        <pc:spChg chg="add mod">
          <ac:chgData name="Zotter Wolfgang" userId="1c2c064b-11cf-45bd-b4d1-847bf89a4840" providerId="ADAL" clId="{CE40895E-97FA-4904-9B7B-EB8233249B49}" dt="2022-09-22T04:09:49.673" v="2067" actId="1076"/>
          <ac:spMkLst>
            <pc:docMk/>
            <pc:sldMk cId="1433657210" sldId="266"/>
            <ac:spMk id="6" creationId="{12D2EE15-6EC7-9891-4429-B87C5815ECCA}"/>
          </ac:spMkLst>
        </pc:spChg>
        <pc:picChg chg="add mod">
          <ac:chgData name="Zotter Wolfgang" userId="1c2c064b-11cf-45bd-b4d1-847bf89a4840" providerId="ADAL" clId="{CE40895E-97FA-4904-9B7B-EB8233249B49}" dt="2022-09-22T04:15:31.334" v="2113" actId="14100"/>
          <ac:picMkLst>
            <pc:docMk/>
            <pc:sldMk cId="1433657210" sldId="266"/>
            <ac:picMk id="5" creationId="{940FCD8D-266C-573A-98BB-A1ACE7232C01}"/>
          </ac:picMkLst>
        </pc:picChg>
      </pc:sldChg>
      <pc:sldMasterChg chg="addSp modSp mod modSldLayout">
        <pc:chgData name="Zotter Wolfgang" userId="1c2c064b-11cf-45bd-b4d1-847bf89a4840" providerId="ADAL" clId="{CE40895E-97FA-4904-9B7B-EB8233249B49}" dt="2022-09-22T04:15:12.618" v="2112" actId="1076"/>
        <pc:sldMasterMkLst>
          <pc:docMk/>
          <pc:sldMasterMk cId="4066885109" sldId="2147483648"/>
        </pc:sldMasterMkLst>
        <pc:spChg chg="mod">
          <ac:chgData name="Zotter Wolfgang" userId="1c2c064b-11cf-45bd-b4d1-847bf89a4840" providerId="ADAL" clId="{CE40895E-97FA-4904-9B7B-EB8233249B49}" dt="2022-09-22T04:09:04.736" v="2062" actId="20577"/>
          <ac:spMkLst>
            <pc:docMk/>
            <pc:sldMasterMk cId="4066885109" sldId="2147483648"/>
            <ac:spMk id="4" creationId="{BF39A21E-2233-8C8A-A7C8-5F668A422E05}"/>
          </ac:spMkLst>
        </pc:spChg>
        <pc:spChg chg="mod">
          <ac:chgData name="Zotter Wolfgang" userId="1c2c064b-11cf-45bd-b4d1-847bf89a4840" providerId="ADAL" clId="{CE40895E-97FA-4904-9B7B-EB8233249B49}" dt="2022-09-22T04:09:03.620" v="2059"/>
          <ac:spMkLst>
            <pc:docMk/>
            <pc:sldMasterMk cId="4066885109" sldId="2147483648"/>
            <ac:spMk id="5" creationId="{AC3301E5-A074-44AE-6CDB-54B7081BEFF4}"/>
          </ac:spMkLst>
        </pc:spChg>
        <pc:picChg chg="add mod">
          <ac:chgData name="Zotter Wolfgang" userId="1c2c064b-11cf-45bd-b4d1-847bf89a4840" providerId="ADAL" clId="{CE40895E-97FA-4904-9B7B-EB8233249B49}" dt="2022-09-22T04:08:26.437" v="2020" actId="1076"/>
          <ac:picMkLst>
            <pc:docMk/>
            <pc:sldMasterMk cId="4066885109" sldId="2147483648"/>
            <ac:picMk id="8" creationId="{09A01463-D79E-474D-F740-9D5B69573DEC}"/>
          </ac:picMkLst>
        </pc:picChg>
        <pc:sldLayoutChg chg="addSp modSp mod">
          <pc:chgData name="Zotter Wolfgang" userId="1c2c064b-11cf-45bd-b4d1-847bf89a4840" providerId="ADAL" clId="{CE40895E-97FA-4904-9B7B-EB8233249B49}" dt="2022-09-22T04:15:12.618" v="2112" actId="1076"/>
          <pc:sldLayoutMkLst>
            <pc:docMk/>
            <pc:sldMasterMk cId="4066885109" sldId="2147483648"/>
            <pc:sldLayoutMk cId="4129994952" sldId="2147483650"/>
          </pc:sldLayoutMkLst>
          <pc:spChg chg="mod">
            <ac:chgData name="Zotter Wolfgang" userId="1c2c064b-11cf-45bd-b4d1-847bf89a4840" providerId="ADAL" clId="{CE40895E-97FA-4904-9B7B-EB8233249B49}" dt="2022-09-22T04:15:12.618" v="2112" actId="1076"/>
            <ac:spMkLst>
              <pc:docMk/>
              <pc:sldMasterMk cId="4066885109" sldId="2147483648"/>
              <pc:sldLayoutMk cId="4129994952" sldId="2147483650"/>
              <ac:spMk id="3" creationId="{9AB44D0D-C69C-788C-E8A7-1859A47B64F1}"/>
            </ac:spMkLst>
          </pc:spChg>
          <pc:spChg chg="mod">
            <ac:chgData name="Zotter Wolfgang" userId="1c2c064b-11cf-45bd-b4d1-847bf89a4840" providerId="ADAL" clId="{CE40895E-97FA-4904-9B7B-EB8233249B49}" dt="2022-09-22T04:15:08.683" v="2110" actId="1076"/>
            <ac:spMkLst>
              <pc:docMk/>
              <pc:sldMasterMk cId="4066885109" sldId="2147483648"/>
              <pc:sldLayoutMk cId="4129994952" sldId="2147483650"/>
              <ac:spMk id="5" creationId="{737331D8-7B6A-9BF7-3286-4016DBF2EC72}"/>
            </ac:spMkLst>
          </pc:spChg>
          <pc:spChg chg="add mod">
            <ac:chgData name="Zotter Wolfgang" userId="1c2c064b-11cf-45bd-b4d1-847bf89a4840" providerId="ADAL" clId="{CE40895E-97FA-4904-9B7B-EB8233249B49}" dt="2022-09-22T04:15:05.954" v="2109" actId="1076"/>
            <ac:spMkLst>
              <pc:docMk/>
              <pc:sldMasterMk cId="4066885109" sldId="2147483648"/>
              <pc:sldLayoutMk cId="4129994952" sldId="2147483650"/>
              <ac:spMk id="7" creationId="{54F9363F-944F-A6DA-20C2-F37518020BEA}"/>
            </ac:spMkLst>
          </pc:spChg>
          <pc:spChg chg="add mod">
            <ac:chgData name="Zotter Wolfgang" userId="1c2c064b-11cf-45bd-b4d1-847bf89a4840" providerId="ADAL" clId="{CE40895E-97FA-4904-9B7B-EB8233249B49}" dt="2022-09-22T04:14:03.713" v="2069" actId="1076"/>
            <ac:spMkLst>
              <pc:docMk/>
              <pc:sldMasterMk cId="4066885109" sldId="2147483648"/>
              <pc:sldLayoutMk cId="4129994952" sldId="2147483650"/>
              <ac:spMk id="8" creationId="{5E4BD7F7-CF4B-76CF-29FA-21B863070D03}"/>
            </ac:spMkLst>
          </pc:spChg>
          <pc:grpChg chg="add mod">
            <ac:chgData name="Zotter Wolfgang" userId="1c2c064b-11cf-45bd-b4d1-847bf89a4840" providerId="ADAL" clId="{CE40895E-97FA-4904-9B7B-EB8233249B49}" dt="2022-09-22T04:15:05.954" v="2109" actId="1076"/>
            <ac:grpSpMkLst>
              <pc:docMk/>
              <pc:sldMasterMk cId="4066885109" sldId="2147483648"/>
              <pc:sldLayoutMk cId="4129994952" sldId="2147483650"/>
              <ac:grpSpMk id="9" creationId="{0A8E4246-8A61-A24E-816A-96FCA85A3D6A}"/>
            </ac:grpSpMkLst>
          </pc:grpChg>
          <pc:picChg chg="add mod">
            <ac:chgData name="Zotter Wolfgang" userId="1c2c064b-11cf-45bd-b4d1-847bf89a4840" providerId="ADAL" clId="{CE40895E-97FA-4904-9B7B-EB8233249B49}" dt="2022-09-22T04:15:05.954" v="2109" actId="1076"/>
            <ac:picMkLst>
              <pc:docMk/>
              <pc:sldMasterMk cId="4066885109" sldId="2147483648"/>
              <pc:sldLayoutMk cId="4129994952" sldId="2147483650"/>
              <ac:picMk id="1025" creationId="{291E151A-916F-4A7D-4AA0-140118BC4037}"/>
            </ac:picMkLst>
          </pc:picChg>
          <pc:picChg chg="add mod">
            <ac:chgData name="Zotter Wolfgang" userId="1c2c064b-11cf-45bd-b4d1-847bf89a4840" providerId="ADAL" clId="{CE40895E-97FA-4904-9B7B-EB8233249B49}" dt="2022-09-22T04:15:05.954" v="2109" actId="1076"/>
            <ac:picMkLst>
              <pc:docMk/>
              <pc:sldMasterMk cId="4066885109" sldId="2147483648"/>
              <pc:sldLayoutMk cId="4129994952" sldId="2147483650"/>
              <ac:picMk id="1026" creationId="{D7DD4F7E-19B4-F54F-AB4F-AA862CF6BCC9}"/>
            </ac:picMkLst>
          </pc:picChg>
          <pc:picChg chg="add mod">
            <ac:chgData name="Zotter Wolfgang" userId="1c2c064b-11cf-45bd-b4d1-847bf89a4840" providerId="ADAL" clId="{CE40895E-97FA-4904-9B7B-EB8233249B49}" dt="2022-09-22T04:15:05.954" v="2109" actId="1076"/>
            <ac:picMkLst>
              <pc:docMk/>
              <pc:sldMasterMk cId="4066885109" sldId="2147483648"/>
              <pc:sldLayoutMk cId="4129994952" sldId="2147483650"/>
              <ac:picMk id="1027" creationId="{F300DF46-8EB4-6684-150F-99D9EBA2C324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8EA46-905D-45E1-A847-C1CC228507B9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6A4F2-4997-482E-9253-D7529F3361A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410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wolfgangzotter.at/" TargetMode="External"/><Relationship Id="rId5" Type="http://schemas.openxmlformats.org/officeDocument/2006/relationships/hyperlink" Target="https://www.unterricht-beispiele.at/" TargetMode="Externa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6B5B00-3CB1-D03E-C7F7-6ACF449B6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5F2D4C7-2D63-BF64-6458-457DA7001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767AD2-4DA7-0256-2D3D-35E8DAEFC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FDED-1647-42BB-99B9-9B511682C669}" type="datetime1">
              <a:rPr lang="en-GB" smtClean="0"/>
              <a:t>22/09/2022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394A33-0BB0-0E25-2857-83CFB291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F84DB1-8386-61D8-4D4C-C76E7E4EC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1E278-7888-4D58-B52B-E82FEA84660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50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58687F-379B-66BF-3608-ED59BC0FD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3FE17C2-8251-2834-57E3-117B81D1F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5253E6-CCFD-088B-6987-B9B687984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DEE0-0552-451E-BB65-CEE8AF2B1D88}" type="datetime1">
              <a:rPr lang="en-GB" smtClean="0"/>
              <a:t>22/09/2022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51535D-13CD-9569-3A94-885DA89F9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5CB3FC-F35C-A8B4-DC0E-EEB9815A0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1E278-7888-4D58-B52B-E82FEA84660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08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C7C0424-6125-F4AA-2EC4-343CA3812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167F16F-2EC8-6CFE-8835-8FEF3B7CB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3FA133-E577-777B-86D7-A44C624C4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71EC-3A16-4706-81FF-040A4FF6F598}" type="datetime1">
              <a:rPr lang="en-GB" smtClean="0"/>
              <a:t>22/09/2022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448DF5-015A-8679-BC69-08B31A133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E36FCB-6D4D-AEB3-1018-93E191132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1E278-7888-4D58-B52B-E82FEA84660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29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CEF4F-4E58-FD26-5D79-8FFCBE278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B44D0D-C69C-788C-E8A7-1859A47B6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118532-659F-EA93-B037-3AD689D29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8CBF-D469-4CCC-8578-70DA8F07C3DB}" type="datetime1">
              <a:rPr lang="en-GB" smtClean="0"/>
              <a:t>22/09/2022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7331D8-7B6A-9BF7-3286-4016DBF2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9047" y="6448649"/>
            <a:ext cx="4114800" cy="365125"/>
          </a:xfrm>
        </p:spPr>
        <p:txBody>
          <a:bodyPr/>
          <a:lstStyle/>
          <a:p>
            <a:r>
              <a:rPr lang="en-GB"/>
              <a:t>www.unterricht-beispiele.at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C3DE31-9797-38A7-E1C8-F00090210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1E278-7888-4D58-B52B-E82FEA846605}" type="slidenum">
              <a:rPr lang="en-GB" smtClean="0"/>
              <a:t>‹Nr.›</a:t>
            </a:fld>
            <a:endParaRPr lang="en-GB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0A8E4246-8A61-A24E-816A-96FCA85A3D6A}"/>
              </a:ext>
            </a:extLst>
          </p:cNvPr>
          <p:cNvGrpSpPr/>
          <p:nvPr userDrawn="1"/>
        </p:nvGrpSpPr>
        <p:grpSpPr>
          <a:xfrm>
            <a:off x="3889" y="6538912"/>
            <a:ext cx="5162162" cy="215444"/>
            <a:chOff x="914400" y="5269141"/>
            <a:chExt cx="5162162" cy="215444"/>
          </a:xfrm>
        </p:grpSpPr>
        <p:pic>
          <p:nvPicPr>
            <p:cNvPr id="1027" name="Grafik 13">
              <a:extLst>
                <a:ext uri="{FF2B5EF4-FFF2-40B4-BE49-F238E27FC236}">
                  <a16:creationId xmlns:a16="http://schemas.microsoft.com/office/drawing/2014/main" id="{F300DF46-8EB4-6684-150F-99D9EBA2C32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5062" y="5281613"/>
              <a:ext cx="190500" cy="190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Grafik 9">
              <a:extLst>
                <a:ext uri="{FF2B5EF4-FFF2-40B4-BE49-F238E27FC236}">
                  <a16:creationId xmlns:a16="http://schemas.microsoft.com/office/drawing/2014/main" id="{D7DD4F7E-19B4-F54F-AB4F-AA862CF6BCC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5562" y="5281613"/>
              <a:ext cx="190500" cy="190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" name="Grafik 8">
              <a:extLst>
                <a:ext uri="{FF2B5EF4-FFF2-40B4-BE49-F238E27FC236}">
                  <a16:creationId xmlns:a16="http://schemas.microsoft.com/office/drawing/2014/main" id="{291E151A-916F-4A7D-4AA0-140118BC403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6062" y="5281613"/>
              <a:ext cx="190500" cy="190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54F9363F-944F-A6DA-20C2-F37518020BE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14400" y="5269141"/>
              <a:ext cx="4584909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800" b="1" i="0" u="none" strike="noStrike" cap="none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5"/>
                </a:rPr>
                <a:t>Selbstlerneinheit Bits und Bytes </a:t>
              </a:r>
              <a:r>
                <a:rPr kumimoji="0" lang="en-US" altLang="de-DE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© 2022 by </a:t>
              </a:r>
              <a:r>
                <a:rPr kumimoji="0" lang="en-US" altLang="de-DE" sz="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6"/>
                </a:rPr>
                <a:t>Wolfgang Zotter </a:t>
              </a:r>
              <a:r>
                <a:rPr kumimoji="0" lang="en-US" altLang="de-DE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is licensed under </a:t>
              </a:r>
              <a:r>
                <a:rPr kumimoji="0" lang="en-US" altLang="de-DE" sz="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CC BY-NC 4.0 </a:t>
              </a:r>
              <a:endParaRPr kumimoji="0" lang="en-US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8" name="Rectangle 5">
            <a:extLst>
              <a:ext uri="{FF2B5EF4-FFF2-40B4-BE49-F238E27FC236}">
                <a16:creationId xmlns:a16="http://schemas.microsoft.com/office/drawing/2014/main" id="{5E4BD7F7-CF4B-76CF-29FA-21B863070D0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4400" y="61769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99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85C1EC-5728-D1E3-814C-1756DDEB5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24054C-B19D-08D4-5B9E-4C484F370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5AB945-4F1B-1BB2-7C06-7EDA691DC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80C71-6B8D-43B6-B901-CF2D8DA17E01}" type="datetime1">
              <a:rPr lang="en-GB" smtClean="0"/>
              <a:t>22/09/2022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2D6EAB-0147-9CAC-2A73-0EEF1A0C7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EF790A-C0A2-A964-A94F-0AEF2BDD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1E278-7888-4D58-B52B-E82FEA84660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63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4E62A2-338C-7222-5C05-297693F5C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93AAE1-0491-11C8-4A68-E4FA1E88F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DD00D6C-2F74-33B8-31EE-1ECAAF99F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865EBC-DC37-1595-0366-2DFA6DC94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8460-FEA5-40F2-BE04-FACB628D5D56}" type="datetime1">
              <a:rPr lang="en-GB" smtClean="0"/>
              <a:t>22/09/2022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032FC6-DCDB-AFE2-FB5C-DE24C342E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75789D-CBC3-B5C0-0C8D-F3517381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1E278-7888-4D58-B52B-E82FEA84660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53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80641-16E5-FFD1-20E2-9F72F2065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063BCB-66BE-D09D-98E9-85E81BA99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3457A76-ACEE-9E3F-6179-8CEB51475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DF22A0E-60FD-71AF-9D38-15AA9F5785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58A47E8-2A7C-18D2-ED7A-CB955EFEF5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09517B4-20B5-1097-9018-C5A16427D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FFA3-13FD-4A11-8DC4-FFF7A213657A}" type="datetime1">
              <a:rPr lang="en-GB" smtClean="0"/>
              <a:t>22/09/2022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F62D649-AF94-B8D1-B55D-DEE7824B8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C884588-2A2F-CCC0-486E-9B5EB948D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1E278-7888-4D58-B52B-E82FEA84660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83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32A140-1118-C461-C7B1-DA4469498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B6A502F-3B31-05DD-2EED-76F8E9A5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D57E-691E-4F20-A7AE-232676A34E9C}" type="datetime1">
              <a:rPr lang="en-GB" smtClean="0"/>
              <a:t>22/09/2022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5BB33A4-6110-B725-8010-F49934F3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5DD204-8AB5-0572-8B9C-9EE8E5D5D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1E278-7888-4D58-B52B-E82FEA84660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35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8A91F80-7FE2-39A1-FFEF-239645884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2CFB-69CC-4B05-9BCE-28A999D292AF}" type="datetime1">
              <a:rPr lang="en-GB" smtClean="0"/>
              <a:t>22/09/2022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2EDF492-356B-BCF3-17CE-5D3413260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0D4E44-3E32-CCD2-8044-190BA5E2E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1E278-7888-4D58-B52B-E82FEA84660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13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FE4C69-54FC-035B-031B-EE090BBE0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FCCB31-542C-3BAF-6BBA-CAC537BFA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AFEF07-93F7-A9F5-FCE1-0A0C35C4D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140172F-D7C9-6FC2-35F3-84134BAAC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6826-F751-41A8-92F5-BFFBD111F73B}" type="datetime1">
              <a:rPr lang="en-GB" smtClean="0"/>
              <a:t>22/09/2022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14C40BB-1DF5-6299-71C8-A67043D63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C10351-67C3-EBC1-61B6-08BE6B73A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1E278-7888-4D58-B52B-E82FEA84660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9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AE30C-2F10-AADA-1716-E0319087B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B793915-E071-A0CE-051F-0B4DF2A90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B25276-FD6B-2908-C8DC-AFAEA274F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91B3AF-C0F6-94DD-D99A-B8A1E157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415F-DA09-4FF0-8570-9D3A22DCF004}" type="datetime1">
              <a:rPr lang="en-GB" smtClean="0"/>
              <a:t>22/09/2022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3F35F2-80A1-EECC-3C39-65E4D9DA0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36C784-6BB9-AFEF-8499-AB9BBF4F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1E278-7888-4D58-B52B-E82FEA84660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48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CC76589-7204-BDE5-07D8-A55018B05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9947-E97E-411B-ED6C-D2611B013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9A21E-2233-8C8A-A7C8-5F668A422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72E81-F2BA-492E-B9E3-8E39A6AE6F3F}" type="datetime1">
              <a:rPr lang="en-GB" smtClean="0"/>
              <a:t>22/09/2022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3301E5-A074-44AE-6CDB-54B7081BE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www.unterricht-beispiele.at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DE3BD8-D96A-2590-B656-18CCF2E7F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1E278-7888-4D58-B52B-E82FEA846605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Grafik 7" descr="Ein Bild, das Text enthält.&#10;&#10;Automatisch generierte Beschreibung">
            <a:extLst>
              <a:ext uri="{FF2B5EF4-FFF2-40B4-BE49-F238E27FC236}">
                <a16:creationId xmlns:a16="http://schemas.microsoft.com/office/drawing/2014/main" id="{09A01463-D79E-474D-F740-9D5B69573DE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1979" y="6049865"/>
            <a:ext cx="23812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88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AE8B1E-FC4D-DBA1-D587-996B51838E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BITS und BYTES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3CAB615-6EC8-7E22-7719-25269AE1C2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Begriffserklärungen | Selbstlerneinheit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5750EBA-95B4-3BC9-D697-14365EFD6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</p:spTree>
    <p:extLst>
      <p:ext uri="{BB962C8B-B14F-4D97-AF65-F5344CB8AC3E}">
        <p14:creationId xmlns:p14="http://schemas.microsoft.com/office/powerpoint/2010/main" val="3204354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B852D67E-1144-27E6-AA91-506F6A56D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0227" y="3143251"/>
            <a:ext cx="3579987" cy="355282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A1C86B8-4DD5-76B0-6589-EFAC6802C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groß sind unterschiedliche Files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C9D8B6-4DDD-CCD0-118F-50D3A34E7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Bestimme die Größe unterschiedlicher Dateien, die man auf einem PC findet und nutzt. Notiere alle Infos dazu in der Tabelle!</a:t>
            </a:r>
            <a:br>
              <a:rPr lang="de-DE" dirty="0"/>
            </a:br>
            <a:r>
              <a:rPr lang="de-DE" i="1" dirty="0"/>
              <a:t>Hilfe über QR-Code.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212F20E8-E94E-CD50-7208-A318A17B5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253233"/>
              </p:ext>
            </p:extLst>
          </p:nvPr>
        </p:nvGraphicFramePr>
        <p:xfrm>
          <a:off x="272867" y="3363807"/>
          <a:ext cx="8087361" cy="3129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801">
                  <a:extLst>
                    <a:ext uri="{9D8B030D-6E8A-4147-A177-3AD203B41FA5}">
                      <a16:colId xmlns:a16="http://schemas.microsoft.com/office/drawing/2014/main" val="1370734298"/>
                    </a:ext>
                  </a:extLst>
                </a:gridCol>
                <a:gridCol w="1111847">
                  <a:extLst>
                    <a:ext uri="{9D8B030D-6E8A-4147-A177-3AD203B41FA5}">
                      <a16:colId xmlns:a16="http://schemas.microsoft.com/office/drawing/2014/main" val="76675193"/>
                    </a:ext>
                  </a:extLst>
                </a:gridCol>
                <a:gridCol w="3903873">
                  <a:extLst>
                    <a:ext uri="{9D8B030D-6E8A-4147-A177-3AD203B41FA5}">
                      <a16:colId xmlns:a16="http://schemas.microsoft.com/office/drawing/2014/main" val="4103331582"/>
                    </a:ext>
                  </a:extLst>
                </a:gridCol>
                <a:gridCol w="2021840">
                  <a:extLst>
                    <a:ext uri="{9D8B030D-6E8A-4147-A177-3AD203B41FA5}">
                      <a16:colId xmlns:a16="http://schemas.microsoft.com/office/drawing/2014/main" val="940663709"/>
                    </a:ext>
                  </a:extLst>
                </a:gridCol>
              </a:tblGrid>
              <a:tr h="622247">
                <a:tc>
                  <a:txBody>
                    <a:bodyPr/>
                    <a:lstStyle/>
                    <a:p>
                      <a:r>
                        <a:rPr lang="de-DE" noProof="0"/>
                        <a:t>Datei-format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Datei-endung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Beschreibung der Dateigröße (Minuten, Seitenzahl, Textzeichen)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/>
                        <a:t>Dateigröße in KB/MB/GB/TB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96568"/>
                  </a:ext>
                </a:extLst>
              </a:tr>
              <a:tr h="622247">
                <a:tc>
                  <a:txBody>
                    <a:bodyPr/>
                    <a:lstStyle/>
                    <a:p>
                      <a:pPr algn="l"/>
                      <a:r>
                        <a:rPr lang="de-DE" sz="1600" noProof="0"/>
                        <a:t>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4419894"/>
                  </a:ext>
                </a:extLst>
              </a:tr>
              <a:tr h="622247">
                <a:tc>
                  <a:txBody>
                    <a:bodyPr/>
                    <a:lstStyle/>
                    <a:p>
                      <a:pPr algn="l"/>
                      <a:r>
                        <a:rPr lang="de-DE" sz="1600" noProof="0"/>
                        <a:t>Bild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7359631"/>
                  </a:ext>
                </a:extLst>
              </a:tr>
              <a:tr h="622247">
                <a:tc>
                  <a:txBody>
                    <a:bodyPr/>
                    <a:lstStyle/>
                    <a:p>
                      <a:pPr algn="l"/>
                      <a:r>
                        <a:rPr lang="de-DE" sz="1600" noProof="0"/>
                        <a:t>Video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9735049"/>
                  </a:ext>
                </a:extLst>
              </a:tr>
              <a:tr h="622247">
                <a:tc>
                  <a:txBody>
                    <a:bodyPr/>
                    <a:lstStyle/>
                    <a:p>
                      <a:pPr algn="l"/>
                      <a:r>
                        <a:rPr lang="de-DE" sz="1600" noProof="0"/>
                        <a:t>Audio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268544"/>
                  </a:ext>
                </a:extLst>
              </a:tr>
            </a:tbl>
          </a:graphicData>
        </a:graphic>
      </p:graphicFrame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6B29349-450A-7AEF-173C-EE1859EB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</p:spTree>
    <p:extLst>
      <p:ext uri="{BB962C8B-B14F-4D97-AF65-F5344CB8AC3E}">
        <p14:creationId xmlns:p14="http://schemas.microsoft.com/office/powerpoint/2010/main" val="612481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66B3B-6F60-203C-7B20-B9BA4F6A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Größencheck – Alles gecheckt?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BA7700-CF0E-A9ED-D527-4E0F5B49E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Tausche dich mit deinem Sitznachbarn*in über eure Ergebnisse aus</a:t>
            </a:r>
          </a:p>
          <a:p>
            <a:r>
              <a:rPr lang="de-DE" dirty="0"/>
              <a:t>Stellt das Ergebnis pro Sitzreihe / einzeln in der Klasse vor.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40FCD8D-266C-573A-98BB-A1ACE7232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35818"/>
            <a:ext cx="3623760" cy="363480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2D2EE15-6EC7-9891-4429-B87C5815ECCA}"/>
              </a:ext>
            </a:extLst>
          </p:cNvPr>
          <p:cNvSpPr txBox="1"/>
          <p:nvPr/>
        </p:nvSpPr>
        <p:spPr>
          <a:xfrm>
            <a:off x="5907427" y="4241004"/>
            <a:ext cx="4000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Herzlichen Glückwunsch!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CB8CE52-0FC0-80B0-15A6-78DFF9A7B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</p:spTree>
    <p:extLst>
      <p:ext uri="{BB962C8B-B14F-4D97-AF65-F5344CB8AC3E}">
        <p14:creationId xmlns:p14="http://schemas.microsoft.com/office/powerpoint/2010/main" val="143365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1D0702-AC15-4A2C-EC0D-D48B3A380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So arbeitet der Computer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072E75-3B30-6ABE-630D-AFFBA34A8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Mithilfe von Binärcodes werden Zahlen und Buchstaben dargestellt. Diese bestehen immer nur aus zwei Zahlen – der 1 und der 0</a:t>
            </a:r>
          </a:p>
          <a:p>
            <a:r>
              <a:rPr lang="de-AT" dirty="0"/>
              <a:t>Diese beiden Zahlen beschreiben zwei mögliche Zustände nämlich:</a:t>
            </a:r>
            <a:br>
              <a:rPr lang="de-AT" dirty="0"/>
            </a:br>
            <a:r>
              <a:rPr lang="de-AT" b="1" dirty="0">
                <a:solidFill>
                  <a:schemeClr val="accent6"/>
                </a:solidFill>
              </a:rPr>
              <a:t>Strom (1)</a:t>
            </a:r>
            <a:r>
              <a:rPr lang="de-AT" dirty="0"/>
              <a:t> sowie </a:t>
            </a:r>
            <a:r>
              <a:rPr lang="de-AT" b="1" dirty="0">
                <a:solidFill>
                  <a:schemeClr val="accent2"/>
                </a:solidFill>
              </a:rPr>
              <a:t>kein Strom (0)</a:t>
            </a:r>
          </a:p>
        </p:txBody>
      </p:sp>
      <p:pic>
        <p:nvPicPr>
          <p:cNvPr id="5" name="Grafik 4" descr="Glühlampe mit einfarbiger Füllung">
            <a:extLst>
              <a:ext uri="{FF2B5EF4-FFF2-40B4-BE49-F238E27FC236}">
                <a16:creationId xmlns:a16="http://schemas.microsoft.com/office/drawing/2014/main" id="{EBC8B2DE-C5A9-EEA2-1409-0D9273CD1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99485" y="4230247"/>
            <a:ext cx="1734768" cy="1734768"/>
          </a:xfrm>
          <a:prstGeom prst="rect">
            <a:avLst/>
          </a:prstGeom>
        </p:spPr>
      </p:pic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57881C7B-9FEB-E799-1902-006C71952EA8}"/>
              </a:ext>
            </a:extLst>
          </p:cNvPr>
          <p:cNvGrpSpPr/>
          <p:nvPr/>
        </p:nvGrpSpPr>
        <p:grpSpPr>
          <a:xfrm>
            <a:off x="2304089" y="4001294"/>
            <a:ext cx="1963721" cy="1963721"/>
            <a:chOff x="2785560" y="3935205"/>
            <a:chExt cx="1963721" cy="1963721"/>
          </a:xfrm>
        </p:grpSpPr>
        <p:pic>
          <p:nvPicPr>
            <p:cNvPr id="7" name="Grafik 6" descr="Glühbirne und Zahnrad mit einfarbiger Füllung">
              <a:extLst>
                <a:ext uri="{FF2B5EF4-FFF2-40B4-BE49-F238E27FC236}">
                  <a16:creationId xmlns:a16="http://schemas.microsoft.com/office/drawing/2014/main" id="{A9DAA230-25FE-E016-91C8-EABE91295F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785560" y="3935205"/>
              <a:ext cx="1963721" cy="1963721"/>
            </a:xfrm>
            <a:prstGeom prst="rect">
              <a:avLst/>
            </a:prstGeom>
          </p:spPr>
        </p:pic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58B3B8BB-9A99-3F9E-1B9C-23F410EBB5B4}"/>
                </a:ext>
              </a:extLst>
            </p:cNvPr>
            <p:cNvSpPr/>
            <p:nvPr/>
          </p:nvSpPr>
          <p:spPr>
            <a:xfrm>
              <a:off x="3468840" y="4526336"/>
              <a:ext cx="597160" cy="6531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  </a:t>
              </a:r>
            </a:p>
          </p:txBody>
        </p:sp>
      </p:grp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20AEFEF4-5434-5094-73CF-92BF73BA2757}"/>
              </a:ext>
            </a:extLst>
          </p:cNvPr>
          <p:cNvSpPr/>
          <p:nvPr/>
        </p:nvSpPr>
        <p:spPr>
          <a:xfrm>
            <a:off x="1383736" y="4562489"/>
            <a:ext cx="841329" cy="841329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1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4DC1B00B-5568-AB39-E5E3-480B573DBEE8}"/>
              </a:ext>
            </a:extLst>
          </p:cNvPr>
          <p:cNvSpPr/>
          <p:nvPr/>
        </p:nvSpPr>
        <p:spPr>
          <a:xfrm>
            <a:off x="7734253" y="4562489"/>
            <a:ext cx="841329" cy="841329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0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1042533-C9C7-9B71-9104-0FFF9CD91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</p:spTree>
    <p:extLst>
      <p:ext uri="{BB962C8B-B14F-4D97-AF65-F5344CB8AC3E}">
        <p14:creationId xmlns:p14="http://schemas.microsoft.com/office/powerpoint/2010/main" val="2581442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2D9507-870A-AC40-EF1E-F7C9AFC6B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jetzt ein Bit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98C26C-F5CB-7596-A7E2-8E3F79336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Bit beschreibt die kleinste Informationseinheit in einem Computer/Rechner</a:t>
            </a:r>
          </a:p>
          <a:p>
            <a:r>
              <a:rPr lang="de-DE" dirty="0"/>
              <a:t>BIT = </a:t>
            </a:r>
            <a:r>
              <a:rPr lang="de-DE" dirty="0" err="1"/>
              <a:t>binary</a:t>
            </a:r>
            <a:r>
              <a:rPr lang="de-DE" dirty="0"/>
              <a:t> </a:t>
            </a:r>
            <a:r>
              <a:rPr lang="de-DE" dirty="0" err="1"/>
              <a:t>digit</a:t>
            </a:r>
            <a:r>
              <a:rPr lang="de-DE" dirty="0"/>
              <a:t> = Binärziffer = 1 oder 0</a:t>
            </a:r>
          </a:p>
          <a:p>
            <a:endParaRPr lang="de-DE" dirty="0"/>
          </a:p>
        </p:txBody>
      </p:sp>
      <p:pic>
        <p:nvPicPr>
          <p:cNvPr id="4" name="Grafik 3" descr="Glühlampe mit einfarbiger Füllung">
            <a:extLst>
              <a:ext uri="{FF2B5EF4-FFF2-40B4-BE49-F238E27FC236}">
                <a16:creationId xmlns:a16="http://schemas.microsoft.com/office/drawing/2014/main" id="{4020220F-2295-F040-BCAC-490D938DAE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3755" y="3754386"/>
            <a:ext cx="1734768" cy="1734768"/>
          </a:xfrm>
          <a:prstGeom prst="rect">
            <a:avLst/>
          </a:prstGeom>
        </p:spPr>
      </p:pic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1FCE0271-B03E-D903-68CD-727DE2238381}"/>
              </a:ext>
            </a:extLst>
          </p:cNvPr>
          <p:cNvSpPr/>
          <p:nvPr/>
        </p:nvSpPr>
        <p:spPr>
          <a:xfrm>
            <a:off x="2238523" y="4086628"/>
            <a:ext cx="841329" cy="841329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0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121CEF1-7E1F-3C1C-7E15-447C7B30AA43}"/>
              </a:ext>
            </a:extLst>
          </p:cNvPr>
          <p:cNvSpPr txBox="1"/>
          <p:nvPr/>
        </p:nvSpPr>
        <p:spPr>
          <a:xfrm>
            <a:off x="1091682" y="5691066"/>
            <a:ext cx="206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STROM AUS</a:t>
            </a: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831B0C0C-7BE3-7B74-B800-B90C2FE7E32C}"/>
              </a:ext>
            </a:extLst>
          </p:cNvPr>
          <p:cNvGrpSpPr/>
          <p:nvPr/>
        </p:nvGrpSpPr>
        <p:grpSpPr>
          <a:xfrm>
            <a:off x="6666807" y="3525433"/>
            <a:ext cx="1963721" cy="1963721"/>
            <a:chOff x="2785560" y="3935205"/>
            <a:chExt cx="1963721" cy="1963721"/>
          </a:xfrm>
        </p:grpSpPr>
        <p:pic>
          <p:nvPicPr>
            <p:cNvPr id="8" name="Grafik 7" descr="Glühbirne und Zahnrad mit einfarbiger Füllung">
              <a:extLst>
                <a:ext uri="{FF2B5EF4-FFF2-40B4-BE49-F238E27FC236}">
                  <a16:creationId xmlns:a16="http://schemas.microsoft.com/office/drawing/2014/main" id="{838062DF-0400-C4BB-81B2-1691AA07B2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785560" y="3935205"/>
              <a:ext cx="1963721" cy="1963721"/>
            </a:xfrm>
            <a:prstGeom prst="rect">
              <a:avLst/>
            </a:prstGeom>
          </p:spPr>
        </p:pic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2DB3EB99-FEAD-0F58-4FFA-A5764948843E}"/>
                </a:ext>
              </a:extLst>
            </p:cNvPr>
            <p:cNvSpPr/>
            <p:nvPr/>
          </p:nvSpPr>
          <p:spPr>
            <a:xfrm>
              <a:off x="3468840" y="4526336"/>
              <a:ext cx="597160" cy="6531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  </a:t>
              </a:r>
            </a:p>
          </p:txBody>
        </p:sp>
      </p:grp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D39C7A9D-6CED-2AF0-FE82-B9154DD68464}"/>
              </a:ext>
            </a:extLst>
          </p:cNvPr>
          <p:cNvSpPr/>
          <p:nvPr/>
        </p:nvSpPr>
        <p:spPr>
          <a:xfrm>
            <a:off x="8792454" y="4086628"/>
            <a:ext cx="841329" cy="841329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1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87CC0E9-D777-6EF3-0FC8-5CAF039A103A}"/>
              </a:ext>
            </a:extLst>
          </p:cNvPr>
          <p:cNvSpPr txBox="1"/>
          <p:nvPr/>
        </p:nvSpPr>
        <p:spPr>
          <a:xfrm>
            <a:off x="7057054" y="5688478"/>
            <a:ext cx="206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STROM AN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12C96F4-62BA-75E2-24BF-3821A4357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</p:spTree>
    <p:extLst>
      <p:ext uri="{BB962C8B-B14F-4D97-AF65-F5344CB8AC3E}">
        <p14:creationId xmlns:p14="http://schemas.microsoft.com/office/powerpoint/2010/main" val="336262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B1B936-7D45-54D3-4A04-1143F074F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Übung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B9449A-0D9F-E80B-596D-105A9567A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99108"/>
          </a:xfrm>
        </p:spPr>
        <p:txBody>
          <a:bodyPr>
            <a:normAutofit lnSpcReduction="10000"/>
          </a:bodyPr>
          <a:lstStyle/>
          <a:p>
            <a:r>
              <a:rPr lang="de-DE" dirty="0"/>
              <a:t>Damit Bitfolgen entstehen, wie sie im PC gebraucht werden um Daten zu verarbeiten, muss man diese nur aneinanderreihen.</a:t>
            </a:r>
          </a:p>
        </p:txBody>
      </p: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97BE1294-D6C6-0EB2-B497-EBDE2749F806}"/>
              </a:ext>
            </a:extLst>
          </p:cNvPr>
          <p:cNvGrpSpPr/>
          <p:nvPr/>
        </p:nvGrpSpPr>
        <p:grpSpPr>
          <a:xfrm>
            <a:off x="904674" y="2815388"/>
            <a:ext cx="1657736" cy="3407559"/>
            <a:chOff x="904674" y="2815388"/>
            <a:chExt cx="1657736" cy="3407559"/>
          </a:xfrm>
        </p:grpSpPr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C5081158-60D4-5D76-CC28-AB476AF287D3}"/>
                </a:ext>
              </a:extLst>
            </p:cNvPr>
            <p:cNvSpPr/>
            <p:nvPr/>
          </p:nvSpPr>
          <p:spPr>
            <a:xfrm>
              <a:off x="904674" y="2815388"/>
              <a:ext cx="749933" cy="74993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b="1" dirty="0"/>
                <a:t>0</a:t>
              </a:r>
            </a:p>
          </p:txBody>
        </p:sp>
        <p:sp>
          <p:nvSpPr>
            <p:cNvPr id="5" name="Rechteck: abgerundete Ecken 4">
              <a:extLst>
                <a:ext uri="{FF2B5EF4-FFF2-40B4-BE49-F238E27FC236}">
                  <a16:creationId xmlns:a16="http://schemas.microsoft.com/office/drawing/2014/main" id="{37E08592-9355-380B-3941-0553DD3A30AB}"/>
                </a:ext>
              </a:extLst>
            </p:cNvPr>
            <p:cNvSpPr/>
            <p:nvPr/>
          </p:nvSpPr>
          <p:spPr>
            <a:xfrm>
              <a:off x="1812477" y="2815388"/>
              <a:ext cx="749933" cy="74993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b="1" dirty="0"/>
                <a:t>1</a:t>
              </a:r>
            </a:p>
          </p:txBody>
        </p:sp>
        <p:sp>
          <p:nvSpPr>
            <p:cNvPr id="6" name="Rechteck: abgerundete Ecken 5">
              <a:extLst>
                <a:ext uri="{FF2B5EF4-FFF2-40B4-BE49-F238E27FC236}">
                  <a16:creationId xmlns:a16="http://schemas.microsoft.com/office/drawing/2014/main" id="{AE25C000-E166-F2EB-ABBE-9E4847AA0AE8}"/>
                </a:ext>
              </a:extLst>
            </p:cNvPr>
            <p:cNvSpPr/>
            <p:nvPr/>
          </p:nvSpPr>
          <p:spPr>
            <a:xfrm>
              <a:off x="904675" y="3700259"/>
              <a:ext cx="749934" cy="74993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b="1" dirty="0"/>
                <a:t>0</a:t>
              </a:r>
            </a:p>
          </p:txBody>
        </p:sp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3ECC211B-2EB0-8F4F-28F1-E537BD54655F}"/>
                </a:ext>
              </a:extLst>
            </p:cNvPr>
            <p:cNvSpPr/>
            <p:nvPr/>
          </p:nvSpPr>
          <p:spPr>
            <a:xfrm>
              <a:off x="1812477" y="3700258"/>
              <a:ext cx="749933" cy="74993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b="1" dirty="0"/>
                <a:t>0</a:t>
              </a:r>
            </a:p>
          </p:txBody>
        </p:sp>
        <p:sp>
          <p:nvSpPr>
            <p:cNvPr id="8" name="Rechteck: abgerundete Ecken 7">
              <a:extLst>
                <a:ext uri="{FF2B5EF4-FFF2-40B4-BE49-F238E27FC236}">
                  <a16:creationId xmlns:a16="http://schemas.microsoft.com/office/drawing/2014/main" id="{FAEED534-9E53-DDC5-3E08-1B64FCB7F17A}"/>
                </a:ext>
              </a:extLst>
            </p:cNvPr>
            <p:cNvSpPr/>
            <p:nvPr/>
          </p:nvSpPr>
          <p:spPr>
            <a:xfrm>
              <a:off x="904674" y="4585128"/>
              <a:ext cx="749933" cy="749933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b="1" dirty="0"/>
                <a:t>1</a:t>
              </a:r>
            </a:p>
          </p:txBody>
        </p:sp>
        <p:sp>
          <p:nvSpPr>
            <p:cNvPr id="9" name="Rechteck: abgerundete Ecken 8">
              <a:extLst>
                <a:ext uri="{FF2B5EF4-FFF2-40B4-BE49-F238E27FC236}">
                  <a16:creationId xmlns:a16="http://schemas.microsoft.com/office/drawing/2014/main" id="{CE907CE6-CB73-8951-6589-5709F86F67E3}"/>
                </a:ext>
              </a:extLst>
            </p:cNvPr>
            <p:cNvSpPr/>
            <p:nvPr/>
          </p:nvSpPr>
          <p:spPr>
            <a:xfrm>
              <a:off x="1812477" y="4585128"/>
              <a:ext cx="749933" cy="74993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b="1" dirty="0"/>
                <a:t>0</a:t>
              </a:r>
            </a:p>
          </p:txBody>
        </p:sp>
        <p:sp>
          <p:nvSpPr>
            <p:cNvPr id="10" name="Rechteck: abgerundete Ecken 9">
              <a:extLst>
                <a:ext uri="{FF2B5EF4-FFF2-40B4-BE49-F238E27FC236}">
                  <a16:creationId xmlns:a16="http://schemas.microsoft.com/office/drawing/2014/main" id="{DBB369ED-58A8-19EF-9F2E-6F9E966CD6F3}"/>
                </a:ext>
              </a:extLst>
            </p:cNvPr>
            <p:cNvSpPr/>
            <p:nvPr/>
          </p:nvSpPr>
          <p:spPr>
            <a:xfrm>
              <a:off x="904674" y="5473014"/>
              <a:ext cx="749933" cy="749933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b="1" dirty="0"/>
                <a:t>1</a:t>
              </a:r>
            </a:p>
          </p:txBody>
        </p:sp>
        <p:sp>
          <p:nvSpPr>
            <p:cNvPr id="11" name="Rechteck: abgerundete Ecken 10">
              <a:extLst>
                <a:ext uri="{FF2B5EF4-FFF2-40B4-BE49-F238E27FC236}">
                  <a16:creationId xmlns:a16="http://schemas.microsoft.com/office/drawing/2014/main" id="{6A9CE87B-DD2D-2622-0198-7B0660D968B2}"/>
                </a:ext>
              </a:extLst>
            </p:cNvPr>
            <p:cNvSpPr/>
            <p:nvPr/>
          </p:nvSpPr>
          <p:spPr>
            <a:xfrm>
              <a:off x="1812477" y="5473014"/>
              <a:ext cx="749933" cy="74993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b="1" dirty="0"/>
                <a:t>1</a:t>
              </a:r>
            </a:p>
          </p:txBody>
        </p:sp>
      </p:grpSp>
      <p:sp>
        <p:nvSpPr>
          <p:cNvPr id="12" name="Textfeld 11">
            <a:extLst>
              <a:ext uri="{FF2B5EF4-FFF2-40B4-BE49-F238E27FC236}">
                <a16:creationId xmlns:a16="http://schemas.microsoft.com/office/drawing/2014/main" id="{921DBA62-33FB-4178-829F-CBF0626D2DBB}"/>
              </a:ext>
            </a:extLst>
          </p:cNvPr>
          <p:cNvSpPr txBox="1"/>
          <p:nvPr/>
        </p:nvSpPr>
        <p:spPr>
          <a:xfrm>
            <a:off x="838200" y="6176963"/>
            <a:ext cx="206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2 Bits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750958C-A60E-3CCC-9465-812F65410185}"/>
              </a:ext>
            </a:extLst>
          </p:cNvPr>
          <p:cNvSpPr txBox="1"/>
          <p:nvPr/>
        </p:nvSpPr>
        <p:spPr>
          <a:xfrm>
            <a:off x="5405588" y="6176963"/>
            <a:ext cx="206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3 Bits</a:t>
            </a:r>
          </a:p>
        </p:txBody>
      </p: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787CEE51-3540-A323-58F6-0DA65AE56062}"/>
              </a:ext>
            </a:extLst>
          </p:cNvPr>
          <p:cNvGrpSpPr/>
          <p:nvPr/>
        </p:nvGrpSpPr>
        <p:grpSpPr>
          <a:xfrm>
            <a:off x="5514642" y="2815388"/>
            <a:ext cx="1162716" cy="3402966"/>
            <a:chOff x="3471869" y="2815388"/>
            <a:chExt cx="1162716" cy="3402966"/>
          </a:xfrm>
        </p:grpSpPr>
        <p:sp>
          <p:nvSpPr>
            <p:cNvPr id="14" name="Rechteck: abgerundete Ecken 13">
              <a:extLst>
                <a:ext uri="{FF2B5EF4-FFF2-40B4-BE49-F238E27FC236}">
                  <a16:creationId xmlns:a16="http://schemas.microsoft.com/office/drawing/2014/main" id="{81D41B1A-37ED-AF55-D4CC-79A3C4D2E183}"/>
                </a:ext>
              </a:extLst>
            </p:cNvPr>
            <p:cNvSpPr/>
            <p:nvPr/>
          </p:nvSpPr>
          <p:spPr>
            <a:xfrm>
              <a:off x="3471869" y="2815388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15" name="Rechteck: abgerundete Ecken 14">
              <a:extLst>
                <a:ext uri="{FF2B5EF4-FFF2-40B4-BE49-F238E27FC236}">
                  <a16:creationId xmlns:a16="http://schemas.microsoft.com/office/drawing/2014/main" id="{ECAA07D4-5C23-01A2-5674-740FDD4798D6}"/>
                </a:ext>
              </a:extLst>
            </p:cNvPr>
            <p:cNvSpPr/>
            <p:nvPr/>
          </p:nvSpPr>
          <p:spPr>
            <a:xfrm>
              <a:off x="4293493" y="3252799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1</a:t>
              </a:r>
            </a:p>
          </p:txBody>
        </p:sp>
        <p:sp>
          <p:nvSpPr>
            <p:cNvPr id="18" name="Rechteck: abgerundete Ecken 17">
              <a:extLst>
                <a:ext uri="{FF2B5EF4-FFF2-40B4-BE49-F238E27FC236}">
                  <a16:creationId xmlns:a16="http://schemas.microsoft.com/office/drawing/2014/main" id="{54C6EE29-F3AF-59E5-BA55-34353BF57A9F}"/>
                </a:ext>
              </a:extLst>
            </p:cNvPr>
            <p:cNvSpPr/>
            <p:nvPr/>
          </p:nvSpPr>
          <p:spPr>
            <a:xfrm>
              <a:off x="3878904" y="2815388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19" name="Rechteck: abgerundete Ecken 18">
              <a:extLst>
                <a:ext uri="{FF2B5EF4-FFF2-40B4-BE49-F238E27FC236}">
                  <a16:creationId xmlns:a16="http://schemas.microsoft.com/office/drawing/2014/main" id="{829394BC-2C42-AF3A-7FE2-8ADC6D346535}"/>
                </a:ext>
              </a:extLst>
            </p:cNvPr>
            <p:cNvSpPr/>
            <p:nvPr/>
          </p:nvSpPr>
          <p:spPr>
            <a:xfrm>
              <a:off x="4293493" y="2815388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20" name="Rechteck: abgerundete Ecken 19">
              <a:extLst>
                <a:ext uri="{FF2B5EF4-FFF2-40B4-BE49-F238E27FC236}">
                  <a16:creationId xmlns:a16="http://schemas.microsoft.com/office/drawing/2014/main" id="{C6E2AD80-A20D-B737-A03D-DBB58B4EFB4D}"/>
                </a:ext>
              </a:extLst>
            </p:cNvPr>
            <p:cNvSpPr/>
            <p:nvPr/>
          </p:nvSpPr>
          <p:spPr>
            <a:xfrm>
              <a:off x="3471869" y="3252799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21" name="Rechteck: abgerundete Ecken 20">
              <a:extLst>
                <a:ext uri="{FF2B5EF4-FFF2-40B4-BE49-F238E27FC236}">
                  <a16:creationId xmlns:a16="http://schemas.microsoft.com/office/drawing/2014/main" id="{AF191117-B4DE-65BF-2F0B-7F5144786F11}"/>
                </a:ext>
              </a:extLst>
            </p:cNvPr>
            <p:cNvSpPr/>
            <p:nvPr/>
          </p:nvSpPr>
          <p:spPr>
            <a:xfrm>
              <a:off x="3878904" y="3252799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22" name="Rechteck: abgerundete Ecken 21">
              <a:extLst>
                <a:ext uri="{FF2B5EF4-FFF2-40B4-BE49-F238E27FC236}">
                  <a16:creationId xmlns:a16="http://schemas.microsoft.com/office/drawing/2014/main" id="{FEFAC6BB-C00F-B8A6-C778-D6D666791C8F}"/>
                </a:ext>
              </a:extLst>
            </p:cNvPr>
            <p:cNvSpPr/>
            <p:nvPr/>
          </p:nvSpPr>
          <p:spPr>
            <a:xfrm>
              <a:off x="3471869" y="3690210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23" name="Rechteck: abgerundete Ecken 22">
              <a:extLst>
                <a:ext uri="{FF2B5EF4-FFF2-40B4-BE49-F238E27FC236}">
                  <a16:creationId xmlns:a16="http://schemas.microsoft.com/office/drawing/2014/main" id="{96824479-7525-1048-0BF6-8FE01606DE09}"/>
                </a:ext>
              </a:extLst>
            </p:cNvPr>
            <p:cNvSpPr/>
            <p:nvPr/>
          </p:nvSpPr>
          <p:spPr>
            <a:xfrm>
              <a:off x="3471869" y="4127621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 </a:t>
              </a:r>
            </a:p>
          </p:txBody>
        </p:sp>
        <p:sp>
          <p:nvSpPr>
            <p:cNvPr id="24" name="Rechteck: abgerundete Ecken 23">
              <a:extLst>
                <a:ext uri="{FF2B5EF4-FFF2-40B4-BE49-F238E27FC236}">
                  <a16:creationId xmlns:a16="http://schemas.microsoft.com/office/drawing/2014/main" id="{B4A0C13C-ED1A-FA26-73C4-46F6A0C8079C}"/>
                </a:ext>
              </a:extLst>
            </p:cNvPr>
            <p:cNvSpPr/>
            <p:nvPr/>
          </p:nvSpPr>
          <p:spPr>
            <a:xfrm>
              <a:off x="3878904" y="4565032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25" name="Rechteck: abgerundete Ecken 24">
              <a:extLst>
                <a:ext uri="{FF2B5EF4-FFF2-40B4-BE49-F238E27FC236}">
                  <a16:creationId xmlns:a16="http://schemas.microsoft.com/office/drawing/2014/main" id="{1E84B480-7EAD-EFB4-C354-78A347FB2FB9}"/>
                </a:ext>
              </a:extLst>
            </p:cNvPr>
            <p:cNvSpPr/>
            <p:nvPr/>
          </p:nvSpPr>
          <p:spPr>
            <a:xfrm>
              <a:off x="4293493" y="3690210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26" name="Rechteck: abgerundete Ecken 25">
              <a:extLst>
                <a:ext uri="{FF2B5EF4-FFF2-40B4-BE49-F238E27FC236}">
                  <a16:creationId xmlns:a16="http://schemas.microsoft.com/office/drawing/2014/main" id="{08CD69D2-FDF1-C189-1133-D09AAB3A2B8F}"/>
                </a:ext>
              </a:extLst>
            </p:cNvPr>
            <p:cNvSpPr/>
            <p:nvPr/>
          </p:nvSpPr>
          <p:spPr>
            <a:xfrm>
              <a:off x="3878904" y="5002443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27" name="Rechteck: abgerundete Ecken 26">
              <a:extLst>
                <a:ext uri="{FF2B5EF4-FFF2-40B4-BE49-F238E27FC236}">
                  <a16:creationId xmlns:a16="http://schemas.microsoft.com/office/drawing/2014/main" id="{BAFB2AB6-54FE-FBA9-DC40-115193D8DD22}"/>
                </a:ext>
              </a:extLst>
            </p:cNvPr>
            <p:cNvSpPr/>
            <p:nvPr/>
          </p:nvSpPr>
          <p:spPr>
            <a:xfrm>
              <a:off x="4293493" y="4565032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28" name="Rechteck: abgerundete Ecken 27">
              <a:extLst>
                <a:ext uri="{FF2B5EF4-FFF2-40B4-BE49-F238E27FC236}">
                  <a16:creationId xmlns:a16="http://schemas.microsoft.com/office/drawing/2014/main" id="{9BE25A86-5557-AB56-9E06-B48ECB1216A1}"/>
                </a:ext>
              </a:extLst>
            </p:cNvPr>
            <p:cNvSpPr/>
            <p:nvPr/>
          </p:nvSpPr>
          <p:spPr>
            <a:xfrm>
              <a:off x="4293493" y="5439854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67637536-16CC-758B-B0A9-94D0E202DFC2}"/>
                </a:ext>
              </a:extLst>
            </p:cNvPr>
            <p:cNvSpPr/>
            <p:nvPr/>
          </p:nvSpPr>
          <p:spPr>
            <a:xfrm>
              <a:off x="3878904" y="3690210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1</a:t>
              </a:r>
            </a:p>
          </p:txBody>
        </p:sp>
        <p:sp>
          <p:nvSpPr>
            <p:cNvPr id="30" name="Rechteck: abgerundete Ecken 29">
              <a:extLst>
                <a:ext uri="{FF2B5EF4-FFF2-40B4-BE49-F238E27FC236}">
                  <a16:creationId xmlns:a16="http://schemas.microsoft.com/office/drawing/2014/main" id="{BA521CAD-B189-0491-2F22-7D2D20F0E8FD}"/>
                </a:ext>
              </a:extLst>
            </p:cNvPr>
            <p:cNvSpPr/>
            <p:nvPr/>
          </p:nvSpPr>
          <p:spPr>
            <a:xfrm>
              <a:off x="4293493" y="4127621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1</a:t>
              </a:r>
            </a:p>
          </p:txBody>
        </p:sp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93B49A89-6CAD-47A0-760B-B6093F37DB0B}"/>
                </a:ext>
              </a:extLst>
            </p:cNvPr>
            <p:cNvSpPr/>
            <p:nvPr/>
          </p:nvSpPr>
          <p:spPr>
            <a:xfrm>
              <a:off x="3471869" y="5002443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1</a:t>
              </a:r>
            </a:p>
          </p:txBody>
        </p:sp>
        <p:sp>
          <p:nvSpPr>
            <p:cNvPr id="32" name="Rechteck: abgerundete Ecken 31">
              <a:extLst>
                <a:ext uri="{FF2B5EF4-FFF2-40B4-BE49-F238E27FC236}">
                  <a16:creationId xmlns:a16="http://schemas.microsoft.com/office/drawing/2014/main" id="{DD50D949-9592-8C05-D51B-D6A0E348FF45}"/>
                </a:ext>
              </a:extLst>
            </p:cNvPr>
            <p:cNvSpPr/>
            <p:nvPr/>
          </p:nvSpPr>
          <p:spPr>
            <a:xfrm>
              <a:off x="3878904" y="4127621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1</a:t>
              </a:r>
            </a:p>
          </p:txBody>
        </p:sp>
        <p:sp>
          <p:nvSpPr>
            <p:cNvPr id="33" name="Rechteck: abgerundete Ecken 32">
              <a:extLst>
                <a:ext uri="{FF2B5EF4-FFF2-40B4-BE49-F238E27FC236}">
                  <a16:creationId xmlns:a16="http://schemas.microsoft.com/office/drawing/2014/main" id="{4DA2734B-70FA-F11B-7714-53B93E002AA2}"/>
                </a:ext>
              </a:extLst>
            </p:cNvPr>
            <p:cNvSpPr/>
            <p:nvPr/>
          </p:nvSpPr>
          <p:spPr>
            <a:xfrm>
              <a:off x="3471869" y="5439854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1</a:t>
              </a:r>
            </a:p>
          </p:txBody>
        </p:sp>
        <p:sp>
          <p:nvSpPr>
            <p:cNvPr id="34" name="Rechteck: abgerundete Ecken 33">
              <a:extLst>
                <a:ext uri="{FF2B5EF4-FFF2-40B4-BE49-F238E27FC236}">
                  <a16:creationId xmlns:a16="http://schemas.microsoft.com/office/drawing/2014/main" id="{1F6F7A40-970D-31FB-FE70-8F13BDA11E8F}"/>
                </a:ext>
              </a:extLst>
            </p:cNvPr>
            <p:cNvSpPr/>
            <p:nvPr/>
          </p:nvSpPr>
          <p:spPr>
            <a:xfrm>
              <a:off x="3471869" y="5877262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1</a:t>
              </a:r>
            </a:p>
          </p:txBody>
        </p:sp>
        <p:sp>
          <p:nvSpPr>
            <p:cNvPr id="35" name="Rechteck: abgerundete Ecken 34">
              <a:extLst>
                <a:ext uri="{FF2B5EF4-FFF2-40B4-BE49-F238E27FC236}">
                  <a16:creationId xmlns:a16="http://schemas.microsoft.com/office/drawing/2014/main" id="{724FE771-6D96-B483-A600-C22303856D22}"/>
                </a:ext>
              </a:extLst>
            </p:cNvPr>
            <p:cNvSpPr/>
            <p:nvPr/>
          </p:nvSpPr>
          <p:spPr>
            <a:xfrm>
              <a:off x="3471869" y="4565032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1</a:t>
              </a:r>
            </a:p>
          </p:txBody>
        </p:sp>
        <p:sp>
          <p:nvSpPr>
            <p:cNvPr id="36" name="Rechteck: abgerundete Ecken 35">
              <a:extLst>
                <a:ext uri="{FF2B5EF4-FFF2-40B4-BE49-F238E27FC236}">
                  <a16:creationId xmlns:a16="http://schemas.microsoft.com/office/drawing/2014/main" id="{184E7C8A-9EF3-00E5-63E3-10861D9A0CEB}"/>
                </a:ext>
              </a:extLst>
            </p:cNvPr>
            <p:cNvSpPr/>
            <p:nvPr/>
          </p:nvSpPr>
          <p:spPr>
            <a:xfrm>
              <a:off x="4293493" y="5877262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1</a:t>
              </a:r>
            </a:p>
          </p:txBody>
        </p:sp>
        <p:sp>
          <p:nvSpPr>
            <p:cNvPr id="37" name="Rechteck: abgerundete Ecken 36">
              <a:extLst>
                <a:ext uri="{FF2B5EF4-FFF2-40B4-BE49-F238E27FC236}">
                  <a16:creationId xmlns:a16="http://schemas.microsoft.com/office/drawing/2014/main" id="{4AC9245E-E515-F01D-F157-0158C902AAFD}"/>
                </a:ext>
              </a:extLst>
            </p:cNvPr>
            <p:cNvSpPr/>
            <p:nvPr/>
          </p:nvSpPr>
          <p:spPr>
            <a:xfrm>
              <a:off x="3878904" y="5877262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1</a:t>
              </a:r>
            </a:p>
          </p:txBody>
        </p:sp>
        <p:sp>
          <p:nvSpPr>
            <p:cNvPr id="38" name="Rechteck: abgerundete Ecken 37">
              <a:extLst>
                <a:ext uri="{FF2B5EF4-FFF2-40B4-BE49-F238E27FC236}">
                  <a16:creationId xmlns:a16="http://schemas.microsoft.com/office/drawing/2014/main" id="{C1FA6F5F-3002-DBA9-1E71-01024945709D}"/>
                </a:ext>
              </a:extLst>
            </p:cNvPr>
            <p:cNvSpPr/>
            <p:nvPr/>
          </p:nvSpPr>
          <p:spPr>
            <a:xfrm>
              <a:off x="3878904" y="5439854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1</a:t>
              </a:r>
            </a:p>
          </p:txBody>
        </p:sp>
        <p:sp>
          <p:nvSpPr>
            <p:cNvPr id="39" name="Rechteck: abgerundete Ecken 38">
              <a:extLst>
                <a:ext uri="{FF2B5EF4-FFF2-40B4-BE49-F238E27FC236}">
                  <a16:creationId xmlns:a16="http://schemas.microsoft.com/office/drawing/2014/main" id="{578C5119-1C15-8E3C-A001-6C732B8D0C6B}"/>
                </a:ext>
              </a:extLst>
            </p:cNvPr>
            <p:cNvSpPr/>
            <p:nvPr/>
          </p:nvSpPr>
          <p:spPr>
            <a:xfrm>
              <a:off x="4293493" y="5002443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1</a:t>
              </a:r>
            </a:p>
          </p:txBody>
        </p:sp>
      </p:grpSp>
      <p:sp>
        <p:nvSpPr>
          <p:cNvPr id="42" name="Textfeld 41">
            <a:extLst>
              <a:ext uri="{FF2B5EF4-FFF2-40B4-BE49-F238E27FC236}">
                <a16:creationId xmlns:a16="http://schemas.microsoft.com/office/drawing/2014/main" id="{5073CAA0-5338-30F5-84E4-25CAAC3BBF31}"/>
              </a:ext>
            </a:extLst>
          </p:cNvPr>
          <p:cNvSpPr txBox="1"/>
          <p:nvPr/>
        </p:nvSpPr>
        <p:spPr>
          <a:xfrm>
            <a:off x="7776933" y="6159818"/>
            <a:ext cx="4202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TIPP: </a:t>
            </a:r>
            <a:r>
              <a:rPr lang="en-GB" sz="2800" b="1" dirty="0" err="1"/>
              <a:t>Gesetzmäßigkeit</a:t>
            </a:r>
            <a:endParaRPr lang="en-GB" sz="2800" b="1" dirty="0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6111C41A-3EFA-FE4C-A44D-C008A333CD3C}"/>
              </a:ext>
            </a:extLst>
          </p:cNvPr>
          <p:cNvSpPr txBox="1"/>
          <p:nvPr/>
        </p:nvSpPr>
        <p:spPr>
          <a:xfrm>
            <a:off x="7776933" y="2681973"/>
            <a:ext cx="34139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A) Wie viele Zustände kann man mit 4 Bits darstellen?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7F046C64-79F1-BF28-DAE9-06287E318416}"/>
              </a:ext>
            </a:extLst>
          </p:cNvPr>
          <p:cNvSpPr txBox="1"/>
          <p:nvPr/>
        </p:nvSpPr>
        <p:spPr>
          <a:xfrm>
            <a:off x="7776933" y="4501975"/>
            <a:ext cx="34139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B) Welches Muster erkennst du bei höherer Bitanzahl?</a:t>
            </a:r>
          </a:p>
        </p:txBody>
      </p:sp>
    </p:spTree>
    <p:extLst>
      <p:ext uri="{BB962C8B-B14F-4D97-AF65-F5344CB8AC3E}">
        <p14:creationId xmlns:p14="http://schemas.microsoft.com/office/powerpoint/2010/main" val="2558792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7FC818-4023-0648-58D6-7E059DC5C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81DE57D-9E03-A63D-62EA-94927CDD6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25" y="1926659"/>
            <a:ext cx="4580223" cy="456621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2DFB7DA-9990-2C8D-1BD1-779BDF81A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Kontrolle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E1ACDD1-6016-4DD5-B120-E302E2AF65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5767" y="1926659"/>
            <a:ext cx="4573176" cy="456621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FF76BB7-B938-662C-5933-C2FB1536A66B}"/>
              </a:ext>
            </a:extLst>
          </p:cNvPr>
          <p:cNvSpPr txBox="1"/>
          <p:nvPr/>
        </p:nvSpPr>
        <p:spPr>
          <a:xfrm>
            <a:off x="947257" y="6146073"/>
            <a:ext cx="206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A)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5ADF21C-0853-D80C-5D1B-AB6586E10D0E}"/>
              </a:ext>
            </a:extLst>
          </p:cNvPr>
          <p:cNvSpPr txBox="1"/>
          <p:nvPr/>
        </p:nvSpPr>
        <p:spPr>
          <a:xfrm>
            <a:off x="5953846" y="6231265"/>
            <a:ext cx="206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377892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E9D35F-BFF2-6CBE-396A-96C92EB6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Zusammenhang bei Bitfolgen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07CBB3-7752-E02C-8CF7-EF907E41D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Schreibt man also mehrere Bits in einer Bitfolge hintereinander, dann können immer mit n Bits 2</a:t>
            </a:r>
            <a:r>
              <a:rPr lang="de-DE" baseline="30000" dirty="0"/>
              <a:t>n</a:t>
            </a:r>
            <a:r>
              <a:rPr lang="de-DE" dirty="0"/>
              <a:t> verschiedene Zustände angezeigt/dargestellt werden.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08265B33-284E-F794-06D3-9CB9EAF9A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1309"/>
              </p:ext>
            </p:extLst>
          </p:nvPr>
        </p:nvGraphicFramePr>
        <p:xfrm>
          <a:off x="419449" y="3630453"/>
          <a:ext cx="11107024" cy="1780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378">
                  <a:extLst>
                    <a:ext uri="{9D8B030D-6E8A-4147-A177-3AD203B41FA5}">
                      <a16:colId xmlns:a16="http://schemas.microsoft.com/office/drawing/2014/main" val="4107104255"/>
                    </a:ext>
                  </a:extLst>
                </a:gridCol>
                <a:gridCol w="1388378">
                  <a:extLst>
                    <a:ext uri="{9D8B030D-6E8A-4147-A177-3AD203B41FA5}">
                      <a16:colId xmlns:a16="http://schemas.microsoft.com/office/drawing/2014/main" val="966716147"/>
                    </a:ext>
                  </a:extLst>
                </a:gridCol>
                <a:gridCol w="1388378">
                  <a:extLst>
                    <a:ext uri="{9D8B030D-6E8A-4147-A177-3AD203B41FA5}">
                      <a16:colId xmlns:a16="http://schemas.microsoft.com/office/drawing/2014/main" val="464579689"/>
                    </a:ext>
                  </a:extLst>
                </a:gridCol>
                <a:gridCol w="1388378">
                  <a:extLst>
                    <a:ext uri="{9D8B030D-6E8A-4147-A177-3AD203B41FA5}">
                      <a16:colId xmlns:a16="http://schemas.microsoft.com/office/drawing/2014/main" val="658714699"/>
                    </a:ext>
                  </a:extLst>
                </a:gridCol>
                <a:gridCol w="1388378">
                  <a:extLst>
                    <a:ext uri="{9D8B030D-6E8A-4147-A177-3AD203B41FA5}">
                      <a16:colId xmlns:a16="http://schemas.microsoft.com/office/drawing/2014/main" val="1957138771"/>
                    </a:ext>
                  </a:extLst>
                </a:gridCol>
                <a:gridCol w="1388378">
                  <a:extLst>
                    <a:ext uri="{9D8B030D-6E8A-4147-A177-3AD203B41FA5}">
                      <a16:colId xmlns:a16="http://schemas.microsoft.com/office/drawing/2014/main" val="3456034341"/>
                    </a:ext>
                  </a:extLst>
                </a:gridCol>
                <a:gridCol w="1388378">
                  <a:extLst>
                    <a:ext uri="{9D8B030D-6E8A-4147-A177-3AD203B41FA5}">
                      <a16:colId xmlns:a16="http://schemas.microsoft.com/office/drawing/2014/main" val="4028497808"/>
                    </a:ext>
                  </a:extLst>
                </a:gridCol>
                <a:gridCol w="1388378">
                  <a:extLst>
                    <a:ext uri="{9D8B030D-6E8A-4147-A177-3AD203B41FA5}">
                      <a16:colId xmlns:a16="http://schemas.microsoft.com/office/drawing/2014/main" val="1952463133"/>
                    </a:ext>
                  </a:extLst>
                </a:gridCol>
              </a:tblGrid>
              <a:tr h="890223">
                <a:tc>
                  <a:txBody>
                    <a:bodyPr/>
                    <a:lstStyle/>
                    <a:p>
                      <a:pPr algn="ctr"/>
                      <a:r>
                        <a:rPr lang="de-DE" sz="2400" noProof="0"/>
                        <a:t>Anzahl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noProof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noProof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noProof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noProof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noProof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noProof="0"/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noProof="0"/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0958687"/>
                  </a:ext>
                </a:extLst>
              </a:tr>
              <a:tr h="890223">
                <a:tc>
                  <a:txBody>
                    <a:bodyPr/>
                    <a:lstStyle/>
                    <a:p>
                      <a:pPr algn="ctr"/>
                      <a:r>
                        <a:rPr lang="de-DE" sz="2400" noProof="0" dirty="0"/>
                        <a:t>Anzahl Zustände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noProof="0"/>
                        <a:t>2</a:t>
                      </a:r>
                      <a:r>
                        <a:rPr lang="de-DE" sz="2400" baseline="30000" noProof="0"/>
                        <a:t>1</a:t>
                      </a:r>
                      <a:r>
                        <a:rPr lang="de-DE" sz="2400" noProof="0"/>
                        <a:t> =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noProof="0"/>
                        <a:t>2</a:t>
                      </a:r>
                      <a:r>
                        <a:rPr lang="de-DE" sz="2400" baseline="30000" noProof="0"/>
                        <a:t>2</a:t>
                      </a:r>
                      <a:r>
                        <a:rPr lang="de-DE" sz="2400" noProof="0"/>
                        <a:t> =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noProof="0"/>
                        <a:t>2</a:t>
                      </a:r>
                      <a:r>
                        <a:rPr lang="de-DE" sz="2400" baseline="30000" noProof="0"/>
                        <a:t>3</a:t>
                      </a:r>
                      <a:r>
                        <a:rPr lang="de-DE" sz="2400" noProof="0"/>
                        <a:t> =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noProof="0"/>
                        <a:t>2</a:t>
                      </a:r>
                      <a:r>
                        <a:rPr lang="de-DE" sz="2400" baseline="30000" noProof="0"/>
                        <a:t>4</a:t>
                      </a:r>
                      <a:r>
                        <a:rPr lang="de-DE" sz="2400" noProof="0"/>
                        <a:t> = 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noProof="0"/>
                        <a:t>2</a:t>
                      </a:r>
                      <a:r>
                        <a:rPr lang="de-DE" sz="2400" baseline="30000" noProof="0"/>
                        <a:t>5</a:t>
                      </a:r>
                      <a:r>
                        <a:rPr lang="de-DE" sz="2400" noProof="0"/>
                        <a:t> = 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noProof="0"/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noProof="0" dirty="0"/>
                        <a:t>2</a:t>
                      </a:r>
                      <a:r>
                        <a:rPr lang="de-DE" sz="2400" baseline="30000" noProof="0" dirty="0"/>
                        <a:t>n</a:t>
                      </a:r>
                      <a:endParaRPr lang="de-DE" sz="24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3412898"/>
                  </a:ext>
                </a:extLst>
              </a:tr>
            </a:tbl>
          </a:graphicData>
        </a:graphic>
      </p:graphicFrame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1C997A-4DE1-7DF5-D93E-9BA409B5C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</p:spTree>
    <p:extLst>
      <p:ext uri="{BB962C8B-B14F-4D97-AF65-F5344CB8AC3E}">
        <p14:creationId xmlns:p14="http://schemas.microsoft.com/office/powerpoint/2010/main" val="2151385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A3A07F-2FDC-1956-8D60-53210DD47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ein Byte?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C665FD-766D-06AC-2855-DDF64E0EA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1 Byte </a:t>
            </a:r>
            <a:r>
              <a:rPr lang="de-DE" dirty="0"/>
              <a:t>ist eine </a:t>
            </a:r>
            <a:r>
              <a:rPr lang="de-DE" b="1" dirty="0"/>
              <a:t>FOLGE</a:t>
            </a:r>
            <a:r>
              <a:rPr lang="de-DE" dirty="0"/>
              <a:t> von </a:t>
            </a:r>
            <a:r>
              <a:rPr lang="de-DE" b="1" dirty="0"/>
              <a:t>8 Bits</a:t>
            </a:r>
            <a:r>
              <a:rPr lang="de-DE" dirty="0"/>
              <a:t>.</a:t>
            </a: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A221F0A4-0EA3-08F8-730C-A3227FE7C462}"/>
              </a:ext>
            </a:extLst>
          </p:cNvPr>
          <p:cNvGrpSpPr/>
          <p:nvPr/>
        </p:nvGrpSpPr>
        <p:grpSpPr>
          <a:xfrm>
            <a:off x="917475" y="2826298"/>
            <a:ext cx="3250842" cy="341092"/>
            <a:chOff x="942642" y="2798610"/>
            <a:chExt cx="3250842" cy="341092"/>
          </a:xfrm>
        </p:grpSpPr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76C1F5B4-0F5B-D842-F0B2-A5F95D8BCDC9}"/>
                </a:ext>
              </a:extLst>
            </p:cNvPr>
            <p:cNvSpPr/>
            <p:nvPr/>
          </p:nvSpPr>
          <p:spPr>
            <a:xfrm>
              <a:off x="942642" y="2798610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5" name="Rechteck: abgerundete Ecken 4">
              <a:extLst>
                <a:ext uri="{FF2B5EF4-FFF2-40B4-BE49-F238E27FC236}">
                  <a16:creationId xmlns:a16="http://schemas.microsoft.com/office/drawing/2014/main" id="{709647FA-2943-6AFE-3A1B-E3443806342B}"/>
                </a:ext>
              </a:extLst>
            </p:cNvPr>
            <p:cNvSpPr/>
            <p:nvPr/>
          </p:nvSpPr>
          <p:spPr>
            <a:xfrm>
              <a:off x="2189679" y="2798610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6" name="Rechteck: abgerundete Ecken 5">
              <a:extLst>
                <a:ext uri="{FF2B5EF4-FFF2-40B4-BE49-F238E27FC236}">
                  <a16:creationId xmlns:a16="http://schemas.microsoft.com/office/drawing/2014/main" id="{F3907E6E-0FA0-30AB-F9E5-83663D93AE21}"/>
                </a:ext>
              </a:extLst>
            </p:cNvPr>
            <p:cNvSpPr/>
            <p:nvPr/>
          </p:nvSpPr>
          <p:spPr>
            <a:xfrm>
              <a:off x="3021037" y="2798610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F5E902E7-69F2-99F5-424B-BAAAAAF7BFE1}"/>
                </a:ext>
              </a:extLst>
            </p:cNvPr>
            <p:cNvSpPr/>
            <p:nvPr/>
          </p:nvSpPr>
          <p:spPr>
            <a:xfrm>
              <a:off x="1358321" y="2798610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8" name="Rechteck: abgerundete Ecken 7">
              <a:extLst>
                <a:ext uri="{FF2B5EF4-FFF2-40B4-BE49-F238E27FC236}">
                  <a16:creationId xmlns:a16="http://schemas.microsoft.com/office/drawing/2014/main" id="{075E8448-B766-C1EA-AF83-645A1A6577B0}"/>
                </a:ext>
              </a:extLst>
            </p:cNvPr>
            <p:cNvSpPr/>
            <p:nvPr/>
          </p:nvSpPr>
          <p:spPr>
            <a:xfrm>
              <a:off x="2605358" y="2798610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9" name="Rechteck: abgerundete Ecken 8">
              <a:extLst>
                <a:ext uri="{FF2B5EF4-FFF2-40B4-BE49-F238E27FC236}">
                  <a16:creationId xmlns:a16="http://schemas.microsoft.com/office/drawing/2014/main" id="{C5F114B5-020E-2768-7F67-5F058E0903AC}"/>
                </a:ext>
              </a:extLst>
            </p:cNvPr>
            <p:cNvSpPr/>
            <p:nvPr/>
          </p:nvSpPr>
          <p:spPr>
            <a:xfrm>
              <a:off x="3436716" y="2798610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10" name="Rechteck: abgerundete Ecken 9">
              <a:extLst>
                <a:ext uri="{FF2B5EF4-FFF2-40B4-BE49-F238E27FC236}">
                  <a16:creationId xmlns:a16="http://schemas.microsoft.com/office/drawing/2014/main" id="{F272190E-B08E-EA82-035F-F19D736E66ED}"/>
                </a:ext>
              </a:extLst>
            </p:cNvPr>
            <p:cNvSpPr/>
            <p:nvPr/>
          </p:nvSpPr>
          <p:spPr>
            <a:xfrm>
              <a:off x="1774000" y="2798610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  <p:sp>
          <p:nvSpPr>
            <p:cNvPr id="11" name="Rechteck: abgerundete Ecken 10">
              <a:extLst>
                <a:ext uri="{FF2B5EF4-FFF2-40B4-BE49-F238E27FC236}">
                  <a16:creationId xmlns:a16="http://schemas.microsoft.com/office/drawing/2014/main" id="{BAA9BA2C-7A8A-B95D-B90E-FF47B7DB8A1E}"/>
                </a:ext>
              </a:extLst>
            </p:cNvPr>
            <p:cNvSpPr/>
            <p:nvPr/>
          </p:nvSpPr>
          <p:spPr>
            <a:xfrm>
              <a:off x="3852392" y="2798610"/>
              <a:ext cx="341092" cy="34109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/>
                <a:t>0</a:t>
              </a:r>
            </a:p>
          </p:txBody>
        </p:sp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05076310-D041-8BED-61F8-8108D7F6155F}"/>
              </a:ext>
            </a:extLst>
          </p:cNvPr>
          <p:cNvSpPr txBox="1"/>
          <p:nvPr/>
        </p:nvSpPr>
        <p:spPr>
          <a:xfrm>
            <a:off x="838200" y="3167390"/>
            <a:ext cx="3113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8 Bits = 1 Byte</a:t>
            </a:r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5A005953-1D51-EE75-0C52-5F8CAA402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</p:spTree>
    <p:extLst>
      <p:ext uri="{BB962C8B-B14F-4D97-AF65-F5344CB8AC3E}">
        <p14:creationId xmlns:p14="http://schemas.microsoft.com/office/powerpoint/2010/main" val="1882741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C799BC-772F-7023-17FF-2C0F7CB8A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Das Byte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Speichereinheit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D58646-AD7D-37E0-EE45-37FBBD012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Byte ist die Maßeinheit (wie z. B. Zentimeter (cm), Liter (l), …) für den Speicher. Für die Umrechnung gibt es folgende Konvention:</a:t>
            </a:r>
          </a:p>
          <a:p>
            <a:pPr marL="0" indent="0">
              <a:buNone/>
              <a:tabLst>
                <a:tab pos="2238375" algn="l"/>
                <a:tab pos="2873375" algn="l"/>
                <a:tab pos="4841875" algn="l"/>
              </a:tabLst>
            </a:pPr>
            <a:endParaRPr lang="de-DE" dirty="0"/>
          </a:p>
          <a:p>
            <a:pPr marL="0" indent="0">
              <a:buNone/>
              <a:tabLst>
                <a:tab pos="2238375" algn="l"/>
                <a:tab pos="2873375" algn="l"/>
                <a:tab pos="4841875" algn="l"/>
              </a:tabLst>
            </a:pPr>
            <a:r>
              <a:rPr lang="de-DE" dirty="0"/>
              <a:t>1024 Bytes	=	1 Kilobyte	(KB)</a:t>
            </a:r>
          </a:p>
          <a:p>
            <a:pPr marL="0" indent="0">
              <a:buNone/>
              <a:tabLst>
                <a:tab pos="2238375" algn="l"/>
                <a:tab pos="2873375" algn="l"/>
                <a:tab pos="4841875" algn="l"/>
              </a:tabLst>
            </a:pPr>
            <a:r>
              <a:rPr lang="de-DE" dirty="0"/>
              <a:t>1024 KB	=	1 Megabyte	(MB)</a:t>
            </a:r>
          </a:p>
          <a:p>
            <a:pPr marL="0" indent="0">
              <a:buNone/>
              <a:tabLst>
                <a:tab pos="2238375" algn="l"/>
                <a:tab pos="2873375" algn="l"/>
                <a:tab pos="4841875" algn="l"/>
              </a:tabLst>
            </a:pPr>
            <a:r>
              <a:rPr lang="de-DE" dirty="0"/>
              <a:t>1024 MB	=	1 Gigabyte	(GB)</a:t>
            </a:r>
          </a:p>
          <a:p>
            <a:pPr marL="0" indent="0">
              <a:buNone/>
              <a:tabLst>
                <a:tab pos="2238375" algn="l"/>
                <a:tab pos="2873375" algn="l"/>
                <a:tab pos="4841875" algn="l"/>
              </a:tabLst>
            </a:pPr>
            <a:r>
              <a:rPr lang="de-DE" dirty="0"/>
              <a:t>1024 GB	=	1 Terabyte	(TB)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3D4FAF-36F6-5A3E-F912-025A629B5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</p:spTree>
    <p:extLst>
      <p:ext uri="{BB962C8B-B14F-4D97-AF65-F5344CB8AC3E}">
        <p14:creationId xmlns:p14="http://schemas.microsoft.com/office/powerpoint/2010/main" val="2306092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1C86B8-4DD5-76B0-6589-EFAC6802C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Größencheck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C9D8B6-4DDD-CCD0-118F-50D3A34E7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Suche die </a:t>
            </a:r>
            <a:r>
              <a:rPr lang="de-DE" b="1" dirty="0"/>
              <a:t>vier größten Programme </a:t>
            </a:r>
            <a:r>
              <a:rPr lang="de-DE" dirty="0"/>
              <a:t>auf deinem </a:t>
            </a:r>
            <a:r>
              <a:rPr lang="de-DE" b="1" dirty="0"/>
              <a:t>Smartphone</a:t>
            </a:r>
            <a:r>
              <a:rPr lang="de-DE" dirty="0"/>
              <a:t>. Notiere den Speicherplatz der durch sie verbraucht wird und notiere die Ergebnisse in der Tabelle. </a:t>
            </a:r>
            <a:r>
              <a:rPr lang="de-DE" i="1" dirty="0"/>
              <a:t>Hilfe über QR-Code.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E7B4761-3127-503C-A1AE-E729F60FD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2535" y="3082834"/>
            <a:ext cx="3666598" cy="3672180"/>
          </a:xfrm>
          <a:prstGeom prst="rect">
            <a:avLst/>
          </a:prstGeom>
        </p:spPr>
      </p:pic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212F20E8-E94E-CD50-7208-A318A17B5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701383"/>
              </p:ext>
            </p:extLst>
          </p:nvPr>
        </p:nvGraphicFramePr>
        <p:xfrm>
          <a:off x="838200" y="3363807"/>
          <a:ext cx="7094583" cy="3129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861">
                  <a:extLst>
                    <a:ext uri="{9D8B030D-6E8A-4147-A177-3AD203B41FA5}">
                      <a16:colId xmlns:a16="http://schemas.microsoft.com/office/drawing/2014/main" val="1370734298"/>
                    </a:ext>
                  </a:extLst>
                </a:gridCol>
                <a:gridCol w="2364861">
                  <a:extLst>
                    <a:ext uri="{9D8B030D-6E8A-4147-A177-3AD203B41FA5}">
                      <a16:colId xmlns:a16="http://schemas.microsoft.com/office/drawing/2014/main" val="76675193"/>
                    </a:ext>
                  </a:extLst>
                </a:gridCol>
                <a:gridCol w="2364861">
                  <a:extLst>
                    <a:ext uri="{9D8B030D-6E8A-4147-A177-3AD203B41FA5}">
                      <a16:colId xmlns:a16="http://schemas.microsoft.com/office/drawing/2014/main" val="4103331582"/>
                    </a:ext>
                  </a:extLst>
                </a:gridCol>
              </a:tblGrid>
              <a:tr h="622247">
                <a:tc>
                  <a:txBody>
                    <a:bodyPr/>
                    <a:lstStyle/>
                    <a:p>
                      <a:r>
                        <a:rPr lang="en-GB" dirty="0"/>
                        <a:t>App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Speichergröße</a:t>
                      </a:r>
                      <a:r>
                        <a:rPr lang="en-GB" dirty="0"/>
                        <a:t> in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Speichergröße</a:t>
                      </a:r>
                      <a:r>
                        <a:rPr lang="en-GB" dirty="0"/>
                        <a:t> in MB/GB/TB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96568"/>
                  </a:ext>
                </a:extLst>
              </a:tr>
              <a:tr h="622247">
                <a:tc>
                  <a:txBody>
                    <a:bodyPr/>
                    <a:lstStyle/>
                    <a:p>
                      <a:pPr algn="l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4419894"/>
                  </a:ext>
                </a:extLst>
              </a:tr>
              <a:tr h="622247">
                <a:tc>
                  <a:txBody>
                    <a:bodyPr/>
                    <a:lstStyle/>
                    <a:p>
                      <a:pPr algn="l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7359631"/>
                  </a:ext>
                </a:extLst>
              </a:tr>
              <a:tr h="622247">
                <a:tc>
                  <a:txBody>
                    <a:bodyPr/>
                    <a:lstStyle/>
                    <a:p>
                      <a:pPr algn="l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9735049"/>
                  </a:ext>
                </a:extLst>
              </a:tr>
              <a:tr h="622247">
                <a:tc>
                  <a:txBody>
                    <a:bodyPr/>
                    <a:lstStyle/>
                    <a:p>
                      <a:pPr algn="l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268544"/>
                  </a:ext>
                </a:extLst>
              </a:tr>
            </a:tbl>
          </a:graphicData>
        </a:graphic>
      </p:graphicFrame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C4B86759-2419-67A2-EE10-EB2947C14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www.unterricht-beispiele.at</a:t>
            </a:r>
          </a:p>
        </p:txBody>
      </p:sp>
    </p:spTree>
    <p:extLst>
      <p:ext uri="{BB962C8B-B14F-4D97-AF65-F5344CB8AC3E}">
        <p14:creationId xmlns:p14="http://schemas.microsoft.com/office/powerpoint/2010/main" val="2180251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511</Words>
  <Application>Microsoft Office PowerPoint</Application>
  <PresentationFormat>Breitbild</PresentationFormat>
  <Paragraphs>122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BITS und BYTES</vt:lpstr>
      <vt:lpstr>So arbeitet der Computer</vt:lpstr>
      <vt:lpstr>Was ist jetzt ein Bit</vt:lpstr>
      <vt:lpstr>Übung</vt:lpstr>
      <vt:lpstr>Kontrolle </vt:lpstr>
      <vt:lpstr>Zusammenhang bei Bitfolgen</vt:lpstr>
      <vt:lpstr>Was ist ein Byte?</vt:lpstr>
      <vt:lpstr>Das Byte als Speichereinheit</vt:lpstr>
      <vt:lpstr>Größencheck</vt:lpstr>
      <vt:lpstr>Wie groß sind unterschiedliche Files</vt:lpstr>
      <vt:lpstr>Größencheck – Alles gecheckt?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BITS und BYTES</dc:title>
  <dc:creator>Zotter Wolfgang</dc:creator>
  <cp:lastModifiedBy>Zotter Wolfgang</cp:lastModifiedBy>
  <cp:revision>1</cp:revision>
  <dcterms:created xsi:type="dcterms:W3CDTF">2022-09-22T03:02:12Z</dcterms:created>
  <dcterms:modified xsi:type="dcterms:W3CDTF">2022-09-22T04:15:35Z</dcterms:modified>
</cp:coreProperties>
</file>