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0D167F-D424-4478-8D9D-6E8B5FCEE90D}" v="86" dt="2022-06-01T03:18:37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1" autoAdjust="0"/>
    <p:restoredTop sz="86385" autoAdjust="0"/>
  </p:normalViewPr>
  <p:slideViewPr>
    <p:cSldViewPr snapToGrid="0">
      <p:cViewPr varScale="1">
        <p:scale>
          <a:sx n="83" d="100"/>
          <a:sy n="83" d="100"/>
        </p:scale>
        <p:origin x="114" y="4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otter Wolfgang" userId="1c2c064b-11cf-45bd-b4d1-847bf89a4840" providerId="ADAL" clId="{F60D167F-D424-4478-8D9D-6E8B5FCEE90D}"/>
    <pc:docChg chg="undo redo custSel addSld modSld modMainMaster">
      <pc:chgData name="Zotter Wolfgang" userId="1c2c064b-11cf-45bd-b4d1-847bf89a4840" providerId="ADAL" clId="{F60D167F-D424-4478-8D9D-6E8B5FCEE90D}" dt="2022-06-01T03:18:37.403" v="878" actId="478"/>
      <pc:docMkLst>
        <pc:docMk/>
      </pc:docMkLst>
      <pc:sldChg chg="addSp modSp new mod">
        <pc:chgData name="Zotter Wolfgang" userId="1c2c064b-11cf-45bd-b4d1-847bf89a4840" providerId="ADAL" clId="{F60D167F-D424-4478-8D9D-6E8B5FCEE90D}" dt="2022-06-01T03:14:39.351" v="871" actId="790"/>
        <pc:sldMkLst>
          <pc:docMk/>
          <pc:sldMk cId="227203137" sldId="256"/>
        </pc:sldMkLst>
        <pc:spChg chg="mod">
          <ac:chgData name="Zotter Wolfgang" userId="1c2c064b-11cf-45bd-b4d1-847bf89a4840" providerId="ADAL" clId="{F60D167F-D424-4478-8D9D-6E8B5FCEE90D}" dt="2022-06-01T02:50:54.902" v="813"/>
          <ac:spMkLst>
            <pc:docMk/>
            <pc:sldMk cId="227203137" sldId="256"/>
            <ac:spMk id="2" creationId="{13CB7D74-4B1A-6695-D6BB-9B1AE10F73CA}"/>
          </ac:spMkLst>
        </pc:spChg>
        <pc:spChg chg="mod">
          <ac:chgData name="Zotter Wolfgang" userId="1c2c064b-11cf-45bd-b4d1-847bf89a4840" providerId="ADAL" clId="{F60D167F-D424-4478-8D9D-6E8B5FCEE90D}" dt="2022-06-01T03:14:39.351" v="871" actId="790"/>
          <ac:spMkLst>
            <pc:docMk/>
            <pc:sldMk cId="227203137" sldId="256"/>
            <ac:spMk id="3" creationId="{3147B4E8-A7C0-1F2D-EBA0-D60223BC38F3}"/>
          </ac:spMkLst>
        </pc:spChg>
        <pc:picChg chg="add mod">
          <ac:chgData name="Zotter Wolfgang" userId="1c2c064b-11cf-45bd-b4d1-847bf89a4840" providerId="ADAL" clId="{F60D167F-D424-4478-8D9D-6E8B5FCEE90D}" dt="2022-06-01T02:49:29.357" v="668" actId="1076"/>
          <ac:picMkLst>
            <pc:docMk/>
            <pc:sldMk cId="227203137" sldId="256"/>
            <ac:picMk id="5" creationId="{CA213FFA-047D-2384-1D21-A96309C1E398}"/>
          </ac:picMkLst>
        </pc:picChg>
      </pc:sldChg>
      <pc:sldChg chg="modSp new mod">
        <pc:chgData name="Zotter Wolfgang" userId="1c2c064b-11cf-45bd-b4d1-847bf89a4840" providerId="ADAL" clId="{F60D167F-D424-4478-8D9D-6E8B5FCEE90D}" dt="2022-06-01T02:50:54.902" v="813"/>
        <pc:sldMkLst>
          <pc:docMk/>
          <pc:sldMk cId="760073885" sldId="257"/>
        </pc:sldMkLst>
        <pc:spChg chg="mod">
          <ac:chgData name="Zotter Wolfgang" userId="1c2c064b-11cf-45bd-b4d1-847bf89a4840" providerId="ADAL" clId="{F60D167F-D424-4478-8D9D-6E8B5FCEE90D}" dt="2022-06-01T02:50:54.902" v="813"/>
          <ac:spMkLst>
            <pc:docMk/>
            <pc:sldMk cId="760073885" sldId="257"/>
            <ac:spMk id="2" creationId="{CB0267F9-12FA-9572-07AD-877C304C0B39}"/>
          </ac:spMkLst>
        </pc:spChg>
        <pc:spChg chg="mod">
          <ac:chgData name="Zotter Wolfgang" userId="1c2c064b-11cf-45bd-b4d1-847bf89a4840" providerId="ADAL" clId="{F60D167F-D424-4478-8D9D-6E8B5FCEE90D}" dt="2022-06-01T02:50:54.902" v="813"/>
          <ac:spMkLst>
            <pc:docMk/>
            <pc:sldMk cId="760073885" sldId="257"/>
            <ac:spMk id="3" creationId="{A486F607-D253-3849-16E1-A68676E719C1}"/>
          </ac:spMkLst>
        </pc:spChg>
      </pc:sldChg>
      <pc:sldChg chg="addSp delSp modSp new mod modAnim">
        <pc:chgData name="Zotter Wolfgang" userId="1c2c064b-11cf-45bd-b4d1-847bf89a4840" providerId="ADAL" clId="{F60D167F-D424-4478-8D9D-6E8B5FCEE90D}" dt="2022-06-01T03:18:37.403" v="878" actId="478"/>
        <pc:sldMkLst>
          <pc:docMk/>
          <pc:sldMk cId="3021620450" sldId="258"/>
        </pc:sldMkLst>
        <pc:spChg chg="mod">
          <ac:chgData name="Zotter Wolfgang" userId="1c2c064b-11cf-45bd-b4d1-847bf89a4840" providerId="ADAL" clId="{F60D167F-D424-4478-8D9D-6E8B5FCEE90D}" dt="2022-06-01T02:50:54.902" v="813"/>
          <ac:spMkLst>
            <pc:docMk/>
            <pc:sldMk cId="3021620450" sldId="258"/>
            <ac:spMk id="2" creationId="{384D75C0-3B14-475F-5AF5-32C1B1EE7246}"/>
          </ac:spMkLst>
        </pc:spChg>
        <pc:spChg chg="mod">
          <ac:chgData name="Zotter Wolfgang" userId="1c2c064b-11cf-45bd-b4d1-847bf89a4840" providerId="ADAL" clId="{F60D167F-D424-4478-8D9D-6E8B5FCEE90D}" dt="2022-06-01T03:16:19.304" v="875"/>
          <ac:spMkLst>
            <pc:docMk/>
            <pc:sldMk cId="3021620450" sldId="258"/>
            <ac:spMk id="3" creationId="{C2634C06-6866-9A4E-EB9C-B0F75357DF7A}"/>
          </ac:spMkLst>
        </pc:spChg>
        <pc:picChg chg="add del mod">
          <ac:chgData name="Zotter Wolfgang" userId="1c2c064b-11cf-45bd-b4d1-847bf89a4840" providerId="ADAL" clId="{F60D167F-D424-4478-8D9D-6E8B5FCEE90D}" dt="2022-06-01T03:18:37.403" v="878" actId="478"/>
          <ac:picMkLst>
            <pc:docMk/>
            <pc:sldMk cId="3021620450" sldId="258"/>
            <ac:picMk id="5" creationId="{4110377D-E38C-E9ED-95FA-5564D579393F}"/>
          </ac:picMkLst>
        </pc:picChg>
      </pc:sldChg>
      <pc:sldChg chg="addSp delSp modSp new mod modAnim">
        <pc:chgData name="Zotter Wolfgang" userId="1c2c064b-11cf-45bd-b4d1-847bf89a4840" providerId="ADAL" clId="{F60D167F-D424-4478-8D9D-6E8B5FCEE90D}" dt="2022-06-01T03:16:03.971" v="874" actId="20577"/>
        <pc:sldMkLst>
          <pc:docMk/>
          <pc:sldMk cId="2689413985" sldId="259"/>
        </pc:sldMkLst>
        <pc:spChg chg="mod">
          <ac:chgData name="Zotter Wolfgang" userId="1c2c064b-11cf-45bd-b4d1-847bf89a4840" providerId="ADAL" clId="{F60D167F-D424-4478-8D9D-6E8B5FCEE90D}" dt="2022-06-01T02:50:54.902" v="813"/>
          <ac:spMkLst>
            <pc:docMk/>
            <pc:sldMk cId="2689413985" sldId="259"/>
            <ac:spMk id="2" creationId="{C28A97FB-7892-2C57-CDA3-891ECF07D7DF}"/>
          </ac:spMkLst>
        </pc:spChg>
        <pc:spChg chg="add del mod">
          <ac:chgData name="Zotter Wolfgang" userId="1c2c064b-11cf-45bd-b4d1-847bf89a4840" providerId="ADAL" clId="{F60D167F-D424-4478-8D9D-6E8B5FCEE90D}" dt="2022-06-01T03:16:03.971" v="874" actId="20577"/>
          <ac:spMkLst>
            <pc:docMk/>
            <pc:sldMk cId="2689413985" sldId="259"/>
            <ac:spMk id="3" creationId="{7BAB381E-4708-731C-8604-03BFFFF573C3}"/>
          </ac:spMkLst>
        </pc:spChg>
        <pc:spChg chg="add del mod">
          <ac:chgData name="Zotter Wolfgang" userId="1c2c064b-11cf-45bd-b4d1-847bf89a4840" providerId="ADAL" clId="{F60D167F-D424-4478-8D9D-6E8B5FCEE90D}" dt="2022-06-01T02:46:52.373" v="136"/>
          <ac:spMkLst>
            <pc:docMk/>
            <pc:sldMk cId="2689413985" sldId="259"/>
            <ac:spMk id="4" creationId="{F325752F-6907-4EE7-1EFF-DE6EADDF8C54}"/>
          </ac:spMkLst>
        </pc:spChg>
      </pc:sldChg>
      <pc:sldChg chg="modSp new mod">
        <pc:chgData name="Zotter Wolfgang" userId="1c2c064b-11cf-45bd-b4d1-847bf89a4840" providerId="ADAL" clId="{F60D167F-D424-4478-8D9D-6E8B5FCEE90D}" dt="2022-06-01T02:50:54.902" v="813"/>
        <pc:sldMkLst>
          <pc:docMk/>
          <pc:sldMk cId="507500096" sldId="260"/>
        </pc:sldMkLst>
        <pc:spChg chg="mod">
          <ac:chgData name="Zotter Wolfgang" userId="1c2c064b-11cf-45bd-b4d1-847bf89a4840" providerId="ADAL" clId="{F60D167F-D424-4478-8D9D-6E8B5FCEE90D}" dt="2022-06-01T02:50:54.902" v="813"/>
          <ac:spMkLst>
            <pc:docMk/>
            <pc:sldMk cId="507500096" sldId="260"/>
            <ac:spMk id="2" creationId="{FAA5F691-16DD-8974-4891-BBE961D21D8F}"/>
          </ac:spMkLst>
        </pc:spChg>
        <pc:spChg chg="mod">
          <ac:chgData name="Zotter Wolfgang" userId="1c2c064b-11cf-45bd-b4d1-847bf89a4840" providerId="ADAL" clId="{F60D167F-D424-4478-8D9D-6E8B5FCEE90D}" dt="2022-06-01T02:50:54.902" v="813"/>
          <ac:spMkLst>
            <pc:docMk/>
            <pc:sldMk cId="507500096" sldId="260"/>
            <ac:spMk id="3" creationId="{E7057476-515D-C42A-4E3E-153868FBAA4A}"/>
          </ac:spMkLst>
        </pc:spChg>
      </pc:sldChg>
      <pc:sldChg chg="modSp new mod">
        <pc:chgData name="Zotter Wolfgang" userId="1c2c064b-11cf-45bd-b4d1-847bf89a4840" providerId="ADAL" clId="{F60D167F-D424-4478-8D9D-6E8B5FCEE90D}" dt="2022-06-01T03:15:53.968" v="872" actId="313"/>
        <pc:sldMkLst>
          <pc:docMk/>
          <pc:sldMk cId="1999132618" sldId="261"/>
        </pc:sldMkLst>
        <pc:spChg chg="mod">
          <ac:chgData name="Zotter Wolfgang" userId="1c2c064b-11cf-45bd-b4d1-847bf89a4840" providerId="ADAL" clId="{F60D167F-D424-4478-8D9D-6E8B5FCEE90D}" dt="2022-06-01T02:50:54.902" v="813"/>
          <ac:spMkLst>
            <pc:docMk/>
            <pc:sldMk cId="1999132618" sldId="261"/>
            <ac:spMk id="2" creationId="{945EDA41-A0EA-7273-2646-4D841208E5FC}"/>
          </ac:spMkLst>
        </pc:spChg>
        <pc:spChg chg="mod">
          <ac:chgData name="Zotter Wolfgang" userId="1c2c064b-11cf-45bd-b4d1-847bf89a4840" providerId="ADAL" clId="{F60D167F-D424-4478-8D9D-6E8B5FCEE90D}" dt="2022-06-01T03:15:53.968" v="872" actId="313"/>
          <ac:spMkLst>
            <pc:docMk/>
            <pc:sldMk cId="1999132618" sldId="261"/>
            <ac:spMk id="3" creationId="{FA631D34-4EB0-9071-7853-2AB3544B61F3}"/>
          </ac:spMkLst>
        </pc:spChg>
      </pc:sldChg>
      <pc:sldChg chg="addSp delSp modSp new mod setBg">
        <pc:chgData name="Zotter Wolfgang" userId="1c2c064b-11cf-45bd-b4d1-847bf89a4840" providerId="ADAL" clId="{F60D167F-D424-4478-8D9D-6E8B5FCEE90D}" dt="2022-06-01T03:06:55.474" v="864"/>
        <pc:sldMkLst>
          <pc:docMk/>
          <pc:sldMk cId="752838562" sldId="262"/>
        </pc:sldMkLst>
        <pc:spChg chg="mod">
          <ac:chgData name="Zotter Wolfgang" userId="1c2c064b-11cf-45bd-b4d1-847bf89a4840" providerId="ADAL" clId="{F60D167F-D424-4478-8D9D-6E8B5FCEE90D}" dt="2022-06-01T02:50:54.902" v="813"/>
          <ac:spMkLst>
            <pc:docMk/>
            <pc:sldMk cId="752838562" sldId="262"/>
            <ac:spMk id="2" creationId="{01E70D96-85EF-FC85-F865-2685697B7555}"/>
          </ac:spMkLst>
        </pc:spChg>
        <pc:spChg chg="add del mod">
          <ac:chgData name="Zotter Wolfgang" userId="1c2c064b-11cf-45bd-b4d1-847bf89a4840" providerId="ADAL" clId="{F60D167F-D424-4478-8D9D-6E8B5FCEE90D}" dt="2022-06-01T02:50:54.902" v="813"/>
          <ac:spMkLst>
            <pc:docMk/>
            <pc:sldMk cId="752838562" sldId="262"/>
            <ac:spMk id="3" creationId="{A057B596-3854-2EE7-FBD2-3A1D2D523F9B}"/>
          </ac:spMkLst>
        </pc:spChg>
        <pc:picChg chg="add del mod">
          <ac:chgData name="Zotter Wolfgang" userId="1c2c064b-11cf-45bd-b4d1-847bf89a4840" providerId="ADAL" clId="{F60D167F-D424-4478-8D9D-6E8B5FCEE90D}" dt="2022-06-01T02:50:03.674" v="695"/>
          <ac:picMkLst>
            <pc:docMk/>
            <pc:sldMk cId="752838562" sldId="262"/>
            <ac:picMk id="5" creationId="{0803B8D4-23A6-37F8-C604-14BD7D2AD999}"/>
          </ac:picMkLst>
        </pc:picChg>
      </pc:sldChg>
      <pc:sldChg chg="modSp add mod">
        <pc:chgData name="Zotter Wolfgang" userId="1c2c064b-11cf-45bd-b4d1-847bf89a4840" providerId="ADAL" clId="{F60D167F-D424-4478-8D9D-6E8B5FCEE90D}" dt="2022-06-01T02:50:54.902" v="813"/>
        <pc:sldMkLst>
          <pc:docMk/>
          <pc:sldMk cId="3784959383" sldId="263"/>
        </pc:sldMkLst>
        <pc:spChg chg="mod">
          <ac:chgData name="Zotter Wolfgang" userId="1c2c064b-11cf-45bd-b4d1-847bf89a4840" providerId="ADAL" clId="{F60D167F-D424-4478-8D9D-6E8B5FCEE90D}" dt="2022-06-01T02:50:54.902" v="813"/>
          <ac:spMkLst>
            <pc:docMk/>
            <pc:sldMk cId="3784959383" sldId="263"/>
            <ac:spMk id="2" creationId="{13CB7D74-4B1A-6695-D6BB-9B1AE10F73CA}"/>
          </ac:spMkLst>
        </pc:spChg>
        <pc:spChg chg="mod">
          <ac:chgData name="Zotter Wolfgang" userId="1c2c064b-11cf-45bd-b4d1-847bf89a4840" providerId="ADAL" clId="{F60D167F-D424-4478-8D9D-6E8B5FCEE90D}" dt="2022-06-01T02:50:54.902" v="813"/>
          <ac:spMkLst>
            <pc:docMk/>
            <pc:sldMk cId="3784959383" sldId="263"/>
            <ac:spMk id="3" creationId="{3147B4E8-A7C0-1F2D-EBA0-D60223BC38F3}"/>
          </ac:spMkLst>
        </pc:spChg>
      </pc:sldChg>
      <pc:sldMasterChg chg="setBg">
        <pc:chgData name="Zotter Wolfgang" userId="1c2c064b-11cf-45bd-b4d1-847bf89a4840" providerId="ADAL" clId="{F60D167F-D424-4478-8D9D-6E8B5FCEE90D}" dt="2022-06-01T03:02:51.280" v="830"/>
        <pc:sldMasterMkLst>
          <pc:docMk/>
          <pc:sldMasterMk cId="579947245" sldId="2147483660"/>
        </pc:sldMasterMkLst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E2C32DC-B133-404D-9458-AF033E011B79}" type="datetimeFigureOut">
              <a:rPr lang="de-DE" smtClean="0"/>
              <a:t>01.06.2022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3132-8B21-4709-B11D-98DB5E9C7146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1679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32DC-B133-404D-9458-AF033E011B79}" type="datetimeFigureOut">
              <a:rPr lang="de-DE" smtClean="0"/>
              <a:t>01.06.2022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3132-8B21-4709-B11D-98DB5E9C71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029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32DC-B133-404D-9458-AF033E011B79}" type="datetimeFigureOut">
              <a:rPr lang="de-DE" smtClean="0"/>
              <a:t>01.06.2022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3132-8B21-4709-B11D-98DB5E9C7146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21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32DC-B133-404D-9458-AF033E011B79}" type="datetimeFigureOut">
              <a:rPr lang="de-DE" smtClean="0"/>
              <a:t>01.06.2022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3132-8B21-4709-B11D-98DB5E9C71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40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32DC-B133-404D-9458-AF033E011B79}" type="datetimeFigureOut">
              <a:rPr lang="de-DE" smtClean="0"/>
              <a:t>01.06.2022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3132-8B21-4709-B11D-98DB5E9C7146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44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32DC-B133-404D-9458-AF033E011B79}" type="datetimeFigureOut">
              <a:rPr lang="de-DE" smtClean="0"/>
              <a:t>01.06.2022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3132-8B21-4709-B11D-98DB5E9C71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5594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32DC-B133-404D-9458-AF033E011B79}" type="datetimeFigureOut">
              <a:rPr lang="de-DE" smtClean="0"/>
              <a:t>01.06.2022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3132-8B21-4709-B11D-98DB5E9C71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262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32DC-B133-404D-9458-AF033E011B79}" type="datetimeFigureOut">
              <a:rPr lang="de-DE" smtClean="0"/>
              <a:t>01.06.2022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3132-8B21-4709-B11D-98DB5E9C71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23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32DC-B133-404D-9458-AF033E011B79}" type="datetimeFigureOut">
              <a:rPr lang="de-DE" smtClean="0"/>
              <a:t>01.06.2022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3132-8B21-4709-B11D-98DB5E9C71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016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32DC-B133-404D-9458-AF033E011B79}" type="datetimeFigureOut">
              <a:rPr lang="de-DE" smtClean="0"/>
              <a:t>01.06.2022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3132-8B21-4709-B11D-98DB5E9C71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1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32DC-B133-404D-9458-AF033E011B79}" type="datetimeFigureOut">
              <a:rPr lang="de-DE" smtClean="0"/>
              <a:t>01.06.2022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3132-8B21-4709-B11D-98DB5E9C7146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94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E2C32DC-B133-404D-9458-AF033E011B79}" type="datetimeFigureOut">
              <a:rPr lang="de-DE" smtClean="0"/>
              <a:t>01.06.2022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413132-8B21-4709-B11D-98DB5E9C7146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94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CB7D74-4B1A-6695-D6BB-9B1AE10F73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Building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147B4E8-A7C0-1F2D-EBA0-D60223BC38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/>
              <a:t>your</a:t>
            </a:r>
            <a:r>
              <a:rPr lang="de-DE" dirty="0"/>
              <a:t> </a:t>
            </a:r>
            <a:r>
              <a:rPr lang="en-US" noProof="0" dirty="0"/>
              <a:t>future</a:t>
            </a:r>
          </a:p>
          <a:p>
            <a:r>
              <a:rPr lang="en-GB" sz="1400" noProof="0" dirty="0"/>
              <a:t>with google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A213FFA-047D-2384-1D21-A96309C1E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986" y="4740136"/>
            <a:ext cx="5386027" cy="60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03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267F9-12FA-9572-07AD-877C304C0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step 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86F607-D253-3849-16E1-A68676E71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Meeting you where you are</a:t>
            </a:r>
          </a:p>
          <a:p>
            <a:r>
              <a:rPr lang="en-US" dirty="0"/>
              <a:t>programs</a:t>
            </a:r>
          </a:p>
          <a:p>
            <a:r>
              <a:rPr lang="en-US" dirty="0"/>
              <a:t>events</a:t>
            </a:r>
          </a:p>
          <a:p>
            <a:r>
              <a:rPr lang="en-US" dirty="0"/>
              <a:t>resources</a:t>
            </a:r>
          </a:p>
          <a:p>
            <a:r>
              <a:rPr lang="en-US" dirty="0"/>
              <a:t>my path to google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0073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D75C0-3B14-475F-5AF5-32C1B1EE7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step 2 – early mid-</a:t>
            </a:r>
            <a:r>
              <a:rPr lang="en-GB" noProof="0" dirty="0" err="1"/>
              <a:t>carrer</a:t>
            </a:r>
            <a:r>
              <a:rPr lang="en-GB" noProof="0" dirty="0"/>
              <a:t> professionals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634C06-6866-9A4E-EB9C-B0F75357D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</a:t>
            </a:r>
          </a:p>
          <a:p>
            <a:r>
              <a:rPr lang="en-US" dirty="0"/>
              <a:t>Apprenticeships</a:t>
            </a:r>
          </a:p>
        </p:txBody>
      </p:sp>
    </p:spTree>
    <p:extLst>
      <p:ext uri="{BB962C8B-B14F-4D97-AF65-F5344CB8AC3E}">
        <p14:creationId xmlns:p14="http://schemas.microsoft.com/office/powerpoint/2010/main" val="302162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8A97FB-7892-2C57-CDA3-891ECF07D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Discover the opportunities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AB381E-4708-731C-8604-03BFFFF57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scholarships</a:t>
            </a:r>
          </a:p>
          <a:p>
            <a:r>
              <a:rPr lang="en-GB" noProof="0" dirty="0"/>
              <a:t>internships</a:t>
            </a:r>
          </a:p>
          <a:p>
            <a:r>
              <a:rPr lang="en-GB" noProof="0" dirty="0"/>
              <a:t>apprenticeship</a:t>
            </a:r>
          </a:p>
          <a:p>
            <a:r>
              <a:rPr lang="en-GB" noProof="0" dirty="0"/>
              <a:t>programs</a:t>
            </a:r>
          </a:p>
        </p:txBody>
      </p:sp>
    </p:spTree>
    <p:extLst>
      <p:ext uri="{BB962C8B-B14F-4D97-AF65-F5344CB8AC3E}">
        <p14:creationId xmlns:p14="http://schemas.microsoft.com/office/powerpoint/2010/main" val="268941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A5F691-16DD-8974-4891-BBE961D21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learn digital with google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057476-515D-C42A-4E3E-153868FBA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0" dirty="0"/>
              <a:t>fundamentals of digital marketing</a:t>
            </a:r>
          </a:p>
          <a:p>
            <a:r>
              <a:rPr lang="en-GB" noProof="0" dirty="0"/>
              <a:t>get a business online</a:t>
            </a:r>
          </a:p>
          <a:p>
            <a:r>
              <a:rPr lang="en-GB" noProof="0" dirty="0"/>
              <a:t>make sure customers find you online</a:t>
            </a:r>
          </a:p>
          <a:p>
            <a:r>
              <a:rPr lang="en-GB" noProof="0" dirty="0"/>
              <a:t>promote a business with online advertising</a:t>
            </a:r>
          </a:p>
          <a:p>
            <a:r>
              <a:rPr lang="en-GB" noProof="0" dirty="0"/>
              <a:t>expand a business to other countries</a:t>
            </a:r>
          </a:p>
          <a:p>
            <a:r>
              <a:rPr lang="en-GB" noProof="0" dirty="0"/>
              <a:t>connect with customers over mobile</a:t>
            </a:r>
          </a:p>
          <a:p>
            <a:r>
              <a:rPr lang="en-GB" noProof="0" dirty="0"/>
              <a:t>promote a business with content</a:t>
            </a:r>
          </a:p>
          <a:p>
            <a:r>
              <a:rPr lang="en-GB" noProof="0" dirty="0"/>
              <a:t>understand customers needs and online behaviours</a:t>
            </a:r>
          </a:p>
          <a:p>
            <a:r>
              <a:rPr lang="en-GB" noProof="0" dirty="0"/>
              <a:t>understand the basics of code</a:t>
            </a:r>
          </a:p>
        </p:txBody>
      </p:sp>
    </p:spTree>
    <p:extLst>
      <p:ext uri="{BB962C8B-B14F-4D97-AF65-F5344CB8AC3E}">
        <p14:creationId xmlns:p14="http://schemas.microsoft.com/office/powerpoint/2010/main" val="507500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EDA41-A0EA-7273-2646-4D841208E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google digital garage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631D34-4EB0-9071-7853-2AB3544B6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create an account</a:t>
            </a:r>
          </a:p>
          <a:p>
            <a:r>
              <a:rPr lang="en-GB" noProof="0" dirty="0"/>
              <a:t>start your career</a:t>
            </a:r>
          </a:p>
        </p:txBody>
      </p:sp>
    </p:spTree>
    <p:extLst>
      <p:ext uri="{BB962C8B-B14F-4D97-AF65-F5344CB8AC3E}">
        <p14:creationId xmlns:p14="http://schemas.microsoft.com/office/powerpoint/2010/main" val="1999132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70D96-85EF-FC85-F865-2685697B7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course provider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57B596-3854-2EE7-FBD2-3A1D2D523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google</a:t>
            </a:r>
          </a:p>
          <a:p>
            <a:r>
              <a:rPr lang="en-GB" noProof="0" dirty="0"/>
              <a:t>applied digital skills</a:t>
            </a:r>
          </a:p>
          <a:p>
            <a:r>
              <a:rPr lang="en-GB" noProof="0" dirty="0"/>
              <a:t>coursera</a:t>
            </a:r>
          </a:p>
          <a:p>
            <a:r>
              <a:rPr lang="en-GB" noProof="0" dirty="0"/>
              <a:t>FutureLearn</a:t>
            </a:r>
          </a:p>
          <a:p>
            <a:r>
              <a:rPr lang="en-GB" noProof="0" dirty="0"/>
              <a:t>Google Cloud</a:t>
            </a:r>
          </a:p>
          <a:p>
            <a:r>
              <a:rPr lang="en-GB" noProof="0" dirty="0"/>
              <a:t>Monash University</a:t>
            </a:r>
          </a:p>
          <a:p>
            <a:r>
              <a:rPr lang="en-GB" noProof="0" dirty="0"/>
              <a:t>Great Learning</a:t>
            </a:r>
          </a:p>
        </p:txBody>
      </p:sp>
    </p:spTree>
    <p:extLst>
      <p:ext uri="{BB962C8B-B14F-4D97-AF65-F5344CB8AC3E}">
        <p14:creationId xmlns:p14="http://schemas.microsoft.com/office/powerpoint/2010/main" val="752838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CB7D74-4B1A-6695-D6BB-9B1AE10F73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/>
              <a:t>Building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147B4E8-A7C0-1F2D-EBA0-D60223BC38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noProof="0" dirty="0"/>
              <a:t>your future</a:t>
            </a:r>
          </a:p>
          <a:p>
            <a:r>
              <a:rPr lang="en-GB" sz="1400" noProof="0" dirty="0"/>
              <a:t>with google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A213FFA-047D-2384-1D21-A96309C1E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986" y="4740136"/>
            <a:ext cx="5386027" cy="60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959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4DC9DB675B19F4CBEF9CBF50336A8C5" ma:contentTypeVersion="18" ma:contentTypeDescription="Ein neues Dokument erstellen." ma:contentTypeScope="" ma:versionID="e37ab1453afe7bceed0d47a6373cc3b6">
  <xsd:schema xmlns:xsd="http://www.w3.org/2001/XMLSchema" xmlns:xs="http://www.w3.org/2001/XMLSchema" xmlns:p="http://schemas.microsoft.com/office/2006/metadata/properties" xmlns:ns2="6b88f2e3-d884-47c1-81b9-8bba22ac50af" xmlns:ns3="b805e1cf-f41e-4716-99ee-cccb3f708dda" targetNamespace="http://schemas.microsoft.com/office/2006/metadata/properties" ma:root="true" ma:fieldsID="49459af90d0d10db005d9bdace6b5f30" ns2:_="" ns3:_="">
    <xsd:import namespace="6b88f2e3-d884-47c1-81b9-8bba22ac50af"/>
    <xsd:import namespace="b805e1cf-f41e-4716-99ee-cccb3f708d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88f2e3-d884-47c1-81b9-8bba22ac50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Bildmarkierungen" ma:readOnly="false" ma:fieldId="{5cf76f15-5ced-4ddc-b409-7134ff3c332f}" ma:taxonomyMulti="true" ma:sspId="4c0dd899-f125-4cb8-9d29-83d9c28614f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05e1cf-f41e-4716-99ee-cccb3f708dd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2db3ada-c81f-4bf3-8388-740477963b89}" ma:internalName="TaxCatchAll" ma:showField="CatchAllData" ma:web="b805e1cf-f41e-4716-99ee-cccb3f708d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805e1cf-f41e-4716-99ee-cccb3f708dda" xsi:nil="true"/>
    <lcf76f155ced4ddcb4097134ff3c332f xmlns="6b88f2e3-d884-47c1-81b9-8bba22ac50a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7099710-3840-46AE-B16F-43792B0B6CE3}"/>
</file>

<file path=customXml/itemProps2.xml><?xml version="1.0" encoding="utf-8"?>
<ds:datastoreItem xmlns:ds="http://schemas.openxmlformats.org/officeDocument/2006/customXml" ds:itemID="{99EE3A56-EFC9-47E8-BEC6-85C063FC1AC2}"/>
</file>

<file path=customXml/itemProps3.xml><?xml version="1.0" encoding="utf-8"?>
<ds:datastoreItem xmlns:ds="http://schemas.openxmlformats.org/officeDocument/2006/customXml" ds:itemID="{F5CAF57F-D6C0-4A13-93E2-F589E1800EBD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113</Words>
  <Application>Microsoft Office PowerPoint</Application>
  <PresentationFormat>Breitbild</PresentationFormat>
  <Paragraphs>41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</vt:lpstr>
      <vt:lpstr>Building</vt:lpstr>
      <vt:lpstr>step 1</vt:lpstr>
      <vt:lpstr>step 2 – early mid-carrer professionals</vt:lpstr>
      <vt:lpstr>Discover the opportunities</vt:lpstr>
      <vt:lpstr>learn digital with google</vt:lpstr>
      <vt:lpstr>google digital garage</vt:lpstr>
      <vt:lpstr>course provider</vt:lpstr>
      <vt:lpstr>Building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</dc:title>
  <dc:creator>Zotter Wolfgang</dc:creator>
  <cp:lastModifiedBy>Zotter Wolfgang</cp:lastModifiedBy>
  <cp:revision>1</cp:revision>
  <dcterms:created xsi:type="dcterms:W3CDTF">2022-06-01T02:45:26Z</dcterms:created>
  <dcterms:modified xsi:type="dcterms:W3CDTF">2022-06-01T03:18:39Z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0x010100D4DC9DB675B19F4CBEF9CBF50336A8C5</vt:lpwstr>
  </property>
</Properties>
</file>